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1" r:id="rId5"/>
    <p:sldId id="260" r:id="rId6"/>
    <p:sldId id="261" r:id="rId7"/>
    <p:sldId id="263" r:id="rId8"/>
    <p:sldId id="268" r:id="rId9"/>
    <p:sldId id="262" r:id="rId10"/>
    <p:sldId id="264" r:id="rId11"/>
    <p:sldId id="283" r:id="rId12"/>
    <p:sldId id="265" r:id="rId13"/>
    <p:sldId id="266" r:id="rId14"/>
    <p:sldId id="267" r:id="rId15"/>
    <p:sldId id="269" r:id="rId16"/>
    <p:sldId id="270" r:id="rId17"/>
    <p:sldId id="271" r:id="rId18"/>
    <p:sldId id="273" r:id="rId19"/>
    <p:sldId id="282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71C6F-A924-43BE-98ED-BDE64861382F}" type="doc">
      <dgm:prSet loTypeId="urn:microsoft.com/office/officeart/2005/8/layout/radial1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B40DEB99-0F0E-4C98-A95C-C856C82E36F9}">
      <dgm:prSet phldrT="[Text]"/>
      <dgm:spPr/>
      <dgm:t>
        <a:bodyPr/>
        <a:lstStyle/>
        <a:p>
          <a:r>
            <a:rPr lang="en-CA"/>
            <a:t>Principles</a:t>
          </a:r>
        </a:p>
      </dgm:t>
    </dgm:pt>
    <dgm:pt modelId="{98A4F4F4-E08C-48ED-818A-B70F0734FE11}" type="parTrans" cxnId="{B065CB5A-7578-4BA1-BB49-AFA74D53904C}">
      <dgm:prSet/>
      <dgm:spPr/>
      <dgm:t>
        <a:bodyPr/>
        <a:lstStyle/>
        <a:p>
          <a:endParaRPr lang="en-CA"/>
        </a:p>
      </dgm:t>
    </dgm:pt>
    <dgm:pt modelId="{5AA212C3-A786-4EC1-859A-E9B65555EE8E}" type="sibTrans" cxnId="{B065CB5A-7578-4BA1-BB49-AFA74D53904C}">
      <dgm:prSet/>
      <dgm:spPr/>
      <dgm:t>
        <a:bodyPr/>
        <a:lstStyle/>
        <a:p>
          <a:endParaRPr lang="en-CA"/>
        </a:p>
      </dgm:t>
    </dgm:pt>
    <dgm:pt modelId="{25F4C9D5-E779-456A-BD8C-81C814C0EC69}">
      <dgm:prSet phldrT="[Text]"/>
      <dgm:spPr/>
      <dgm:t>
        <a:bodyPr/>
        <a:lstStyle/>
        <a:p>
          <a:r>
            <a:rPr lang="en-CA"/>
            <a:t>School</a:t>
          </a:r>
        </a:p>
      </dgm:t>
    </dgm:pt>
    <dgm:pt modelId="{5C7EB1E7-7801-4C0E-B2B0-CF06781BC8AC}" type="parTrans" cxnId="{5473FA3A-E5AF-4EC3-BCFE-AA709F16085C}">
      <dgm:prSet/>
      <dgm:spPr/>
      <dgm:t>
        <a:bodyPr/>
        <a:lstStyle/>
        <a:p>
          <a:endParaRPr lang="en-CA"/>
        </a:p>
      </dgm:t>
    </dgm:pt>
    <dgm:pt modelId="{1B5A02AE-2801-4D08-8F2F-FA1F1507B175}" type="sibTrans" cxnId="{5473FA3A-E5AF-4EC3-BCFE-AA709F16085C}">
      <dgm:prSet/>
      <dgm:spPr/>
      <dgm:t>
        <a:bodyPr/>
        <a:lstStyle/>
        <a:p>
          <a:endParaRPr lang="en-CA"/>
        </a:p>
      </dgm:t>
    </dgm:pt>
    <dgm:pt modelId="{38D83885-ABBE-415D-A2F8-46C8810026DA}">
      <dgm:prSet phldrT="[Text]"/>
      <dgm:spPr/>
      <dgm:t>
        <a:bodyPr/>
        <a:lstStyle/>
        <a:p>
          <a:r>
            <a:rPr lang="en-CA"/>
            <a:t>Work</a:t>
          </a:r>
        </a:p>
      </dgm:t>
    </dgm:pt>
    <dgm:pt modelId="{4810338D-0E61-4E81-B158-8E0E4382A313}" type="parTrans" cxnId="{DBA6C517-A804-43B2-BF9A-F1089C4FF99E}">
      <dgm:prSet/>
      <dgm:spPr/>
      <dgm:t>
        <a:bodyPr/>
        <a:lstStyle/>
        <a:p>
          <a:endParaRPr lang="en-CA"/>
        </a:p>
      </dgm:t>
    </dgm:pt>
    <dgm:pt modelId="{3B41289D-5052-4395-A9FD-815068A2B708}" type="sibTrans" cxnId="{DBA6C517-A804-43B2-BF9A-F1089C4FF99E}">
      <dgm:prSet/>
      <dgm:spPr/>
      <dgm:t>
        <a:bodyPr/>
        <a:lstStyle/>
        <a:p>
          <a:endParaRPr lang="en-CA"/>
        </a:p>
      </dgm:t>
    </dgm:pt>
    <dgm:pt modelId="{969534CE-705E-4E3F-9EAD-ABE9A7148083}">
      <dgm:prSet phldrT="[Text]"/>
      <dgm:spPr/>
      <dgm:t>
        <a:bodyPr/>
        <a:lstStyle/>
        <a:p>
          <a:r>
            <a:rPr lang="en-CA"/>
            <a:t>Stuff</a:t>
          </a:r>
        </a:p>
      </dgm:t>
    </dgm:pt>
    <dgm:pt modelId="{1F08DCC3-B3EA-4394-9F63-0F7381015B0B}" type="parTrans" cxnId="{60A3FDC8-3DCD-4153-985A-943D2CCADA88}">
      <dgm:prSet/>
      <dgm:spPr/>
      <dgm:t>
        <a:bodyPr/>
        <a:lstStyle/>
        <a:p>
          <a:endParaRPr lang="en-CA"/>
        </a:p>
      </dgm:t>
    </dgm:pt>
    <dgm:pt modelId="{79A20FF5-B6AD-4466-B0CC-FF7EBDBFBC4C}" type="sibTrans" cxnId="{60A3FDC8-3DCD-4153-985A-943D2CCADA88}">
      <dgm:prSet/>
      <dgm:spPr/>
      <dgm:t>
        <a:bodyPr/>
        <a:lstStyle/>
        <a:p>
          <a:endParaRPr lang="en-CA"/>
        </a:p>
      </dgm:t>
    </dgm:pt>
    <dgm:pt modelId="{BC428CF9-C784-4ADB-A45E-9E21E8F48279}">
      <dgm:prSet phldrT="[Text]"/>
      <dgm:spPr/>
      <dgm:t>
        <a:bodyPr/>
        <a:lstStyle/>
        <a:p>
          <a:r>
            <a:rPr lang="en-CA"/>
            <a:t>Sports</a:t>
          </a:r>
        </a:p>
      </dgm:t>
    </dgm:pt>
    <dgm:pt modelId="{37E143BE-B82D-413C-9987-63024BE6C685}" type="parTrans" cxnId="{5A821F49-10D8-475D-B6E5-0DD3F268D40E}">
      <dgm:prSet/>
      <dgm:spPr/>
      <dgm:t>
        <a:bodyPr/>
        <a:lstStyle/>
        <a:p>
          <a:endParaRPr lang="en-CA"/>
        </a:p>
      </dgm:t>
    </dgm:pt>
    <dgm:pt modelId="{EAFD2729-6DFE-4012-BD65-3147CA326CD0}" type="sibTrans" cxnId="{5A821F49-10D8-475D-B6E5-0DD3F268D40E}">
      <dgm:prSet/>
      <dgm:spPr/>
      <dgm:t>
        <a:bodyPr/>
        <a:lstStyle/>
        <a:p>
          <a:endParaRPr lang="en-CA"/>
        </a:p>
      </dgm:t>
    </dgm:pt>
    <dgm:pt modelId="{50F70795-16B4-4BD8-BBBA-6BDAAEE674F6}">
      <dgm:prSet/>
      <dgm:spPr/>
      <dgm:t>
        <a:bodyPr/>
        <a:lstStyle/>
        <a:p>
          <a:r>
            <a:rPr lang="en-CA"/>
            <a:t>Hobbies</a:t>
          </a:r>
        </a:p>
      </dgm:t>
    </dgm:pt>
    <dgm:pt modelId="{9B16872A-22BF-4082-AF3B-6920AD53117E}" type="parTrans" cxnId="{8EC2BB9C-EF7C-4E23-A6B8-E1ED82A6B323}">
      <dgm:prSet/>
      <dgm:spPr/>
      <dgm:t>
        <a:bodyPr/>
        <a:lstStyle/>
        <a:p>
          <a:endParaRPr lang="en-CA"/>
        </a:p>
      </dgm:t>
    </dgm:pt>
    <dgm:pt modelId="{9F1E24DE-E0F9-4C9E-A17B-A7ADDB2E7E9C}" type="sibTrans" cxnId="{8EC2BB9C-EF7C-4E23-A6B8-E1ED82A6B323}">
      <dgm:prSet/>
      <dgm:spPr/>
      <dgm:t>
        <a:bodyPr/>
        <a:lstStyle/>
        <a:p>
          <a:endParaRPr lang="en-CA"/>
        </a:p>
      </dgm:t>
    </dgm:pt>
    <dgm:pt modelId="{286EE913-726C-4CD3-8DB4-E93880099EC8}">
      <dgm:prSet/>
      <dgm:spPr/>
      <dgm:t>
        <a:bodyPr/>
        <a:lstStyle/>
        <a:p>
          <a:r>
            <a:rPr lang="en-CA"/>
            <a:t>Parents</a:t>
          </a:r>
        </a:p>
      </dgm:t>
    </dgm:pt>
    <dgm:pt modelId="{CE028EAD-8DAA-4C56-A3BA-881D554E3714}" type="parTrans" cxnId="{8D02CFFF-77EF-4C82-96A4-AEE8A0502A0E}">
      <dgm:prSet/>
      <dgm:spPr/>
      <dgm:t>
        <a:bodyPr/>
        <a:lstStyle/>
        <a:p>
          <a:endParaRPr lang="en-CA"/>
        </a:p>
      </dgm:t>
    </dgm:pt>
    <dgm:pt modelId="{6B15BF42-305E-48DB-A63B-82A8B28ADE8B}" type="sibTrans" cxnId="{8D02CFFF-77EF-4C82-96A4-AEE8A0502A0E}">
      <dgm:prSet/>
      <dgm:spPr/>
      <dgm:t>
        <a:bodyPr/>
        <a:lstStyle/>
        <a:p>
          <a:endParaRPr lang="en-CA"/>
        </a:p>
      </dgm:t>
    </dgm:pt>
    <dgm:pt modelId="{6DB33170-A2C2-469C-8C9E-F52CF8A2A41D}">
      <dgm:prSet/>
      <dgm:spPr/>
      <dgm:t>
        <a:bodyPr/>
        <a:lstStyle/>
        <a:p>
          <a:r>
            <a:rPr lang="en-CA"/>
            <a:t>Hero/Enemy</a:t>
          </a:r>
        </a:p>
      </dgm:t>
    </dgm:pt>
    <dgm:pt modelId="{A5187C17-9EA4-4D65-AB6E-1305E2C556EA}" type="parTrans" cxnId="{7CFEB89A-0A23-4804-A1A9-61CD6176721C}">
      <dgm:prSet/>
      <dgm:spPr/>
      <dgm:t>
        <a:bodyPr/>
        <a:lstStyle/>
        <a:p>
          <a:endParaRPr lang="en-CA"/>
        </a:p>
      </dgm:t>
    </dgm:pt>
    <dgm:pt modelId="{D66C2DA4-9F08-4CE2-9988-786B18A6C70E}" type="sibTrans" cxnId="{7CFEB89A-0A23-4804-A1A9-61CD6176721C}">
      <dgm:prSet/>
      <dgm:spPr/>
      <dgm:t>
        <a:bodyPr/>
        <a:lstStyle/>
        <a:p>
          <a:endParaRPr lang="en-CA"/>
        </a:p>
      </dgm:t>
    </dgm:pt>
    <dgm:pt modelId="{5A28F266-6470-4AFA-9EEC-F5DAF4B8ADC8}">
      <dgm:prSet/>
      <dgm:spPr/>
      <dgm:t>
        <a:bodyPr/>
        <a:lstStyle/>
        <a:p>
          <a:r>
            <a:rPr lang="en-CA"/>
            <a:t>Self</a:t>
          </a:r>
        </a:p>
      </dgm:t>
    </dgm:pt>
    <dgm:pt modelId="{CBBFC6FF-37E4-44DD-9939-13261817C6A3}" type="parTrans" cxnId="{0EAC2DCC-6D05-446E-B646-1826C90379B2}">
      <dgm:prSet/>
      <dgm:spPr/>
      <dgm:t>
        <a:bodyPr/>
        <a:lstStyle/>
        <a:p>
          <a:endParaRPr lang="en-CA"/>
        </a:p>
      </dgm:t>
    </dgm:pt>
    <dgm:pt modelId="{E7B436E9-F2CB-4C6D-A0BF-3C727DDE3D4E}" type="sibTrans" cxnId="{0EAC2DCC-6D05-446E-B646-1826C90379B2}">
      <dgm:prSet/>
      <dgm:spPr/>
      <dgm:t>
        <a:bodyPr/>
        <a:lstStyle/>
        <a:p>
          <a:endParaRPr lang="en-CA"/>
        </a:p>
      </dgm:t>
    </dgm:pt>
    <dgm:pt modelId="{0E2E23A5-B518-4021-BB3C-4A294D898E9E}">
      <dgm:prSet/>
      <dgm:spPr/>
      <dgm:t>
        <a:bodyPr/>
        <a:lstStyle/>
        <a:p>
          <a:r>
            <a:rPr lang="en-CA"/>
            <a:t>Boyfriend</a:t>
          </a:r>
        </a:p>
        <a:p>
          <a:r>
            <a:rPr lang="en-CA"/>
            <a:t>Girlfriend</a:t>
          </a:r>
        </a:p>
      </dgm:t>
    </dgm:pt>
    <dgm:pt modelId="{A1019145-FC0D-424B-B91C-020763B8E2C6}" type="parTrans" cxnId="{F0FB16A2-0D41-415D-A91B-9356E8E69433}">
      <dgm:prSet/>
      <dgm:spPr/>
      <dgm:t>
        <a:bodyPr/>
        <a:lstStyle/>
        <a:p>
          <a:endParaRPr lang="en-CA"/>
        </a:p>
      </dgm:t>
    </dgm:pt>
    <dgm:pt modelId="{9BF7470F-40AB-425D-958A-40F0B41CB636}" type="sibTrans" cxnId="{F0FB16A2-0D41-415D-A91B-9356E8E69433}">
      <dgm:prSet/>
      <dgm:spPr/>
      <dgm:t>
        <a:bodyPr/>
        <a:lstStyle/>
        <a:p>
          <a:endParaRPr lang="en-CA"/>
        </a:p>
      </dgm:t>
    </dgm:pt>
    <dgm:pt modelId="{399AE476-AE57-420B-9AB5-1133D1B326C4}">
      <dgm:prSet/>
      <dgm:spPr/>
      <dgm:t>
        <a:bodyPr/>
        <a:lstStyle/>
        <a:p>
          <a:r>
            <a:rPr lang="en-CA"/>
            <a:t>Friends</a:t>
          </a:r>
        </a:p>
      </dgm:t>
    </dgm:pt>
    <dgm:pt modelId="{6ABFA246-C0DB-47E5-B61E-D6C66700E9AA}" type="parTrans" cxnId="{5AEB16B6-2972-492E-94AD-7DAAA752BB75}">
      <dgm:prSet/>
      <dgm:spPr/>
      <dgm:t>
        <a:bodyPr/>
        <a:lstStyle/>
        <a:p>
          <a:endParaRPr lang="en-CA"/>
        </a:p>
      </dgm:t>
    </dgm:pt>
    <dgm:pt modelId="{1CE3B0E9-095A-4F8D-ACA4-C68DDB09E6BF}" type="sibTrans" cxnId="{5AEB16B6-2972-492E-94AD-7DAAA752BB75}">
      <dgm:prSet/>
      <dgm:spPr/>
      <dgm:t>
        <a:bodyPr/>
        <a:lstStyle/>
        <a:p>
          <a:endParaRPr lang="en-CA"/>
        </a:p>
      </dgm:t>
    </dgm:pt>
    <dgm:pt modelId="{2CB67E15-9425-4526-8F48-41E98F64D5DC}" type="pres">
      <dgm:prSet presAssocID="{EA971C6F-A924-43BE-98ED-BDE6486138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49A9990-6EF5-4E65-9345-89203B4C9838}" type="pres">
      <dgm:prSet presAssocID="{B40DEB99-0F0E-4C98-A95C-C856C82E36F9}" presName="centerShape" presStyleLbl="node0" presStyleIdx="0" presStyleCnt="1"/>
      <dgm:spPr/>
      <dgm:t>
        <a:bodyPr/>
        <a:lstStyle/>
        <a:p>
          <a:endParaRPr lang="en-CA"/>
        </a:p>
      </dgm:t>
    </dgm:pt>
    <dgm:pt modelId="{92B5D847-E68D-4444-AF26-DC5CF327DE26}" type="pres">
      <dgm:prSet presAssocID="{5C7EB1E7-7801-4C0E-B2B0-CF06781BC8AC}" presName="Name9" presStyleLbl="parChTrans1D2" presStyleIdx="0" presStyleCnt="10"/>
      <dgm:spPr/>
      <dgm:t>
        <a:bodyPr/>
        <a:lstStyle/>
        <a:p>
          <a:endParaRPr lang="en-CA"/>
        </a:p>
      </dgm:t>
    </dgm:pt>
    <dgm:pt modelId="{4C3B6F4A-576F-4820-89C4-17D0ADF28C8A}" type="pres">
      <dgm:prSet presAssocID="{5C7EB1E7-7801-4C0E-B2B0-CF06781BC8AC}" presName="connTx" presStyleLbl="parChTrans1D2" presStyleIdx="0" presStyleCnt="10"/>
      <dgm:spPr/>
      <dgm:t>
        <a:bodyPr/>
        <a:lstStyle/>
        <a:p>
          <a:endParaRPr lang="en-CA"/>
        </a:p>
      </dgm:t>
    </dgm:pt>
    <dgm:pt modelId="{372EB203-0AFA-4F1B-90D6-DDB4B4BD3B2A}" type="pres">
      <dgm:prSet presAssocID="{25F4C9D5-E779-456A-BD8C-81C814C0EC6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98BBEC0-B406-4ACB-8215-15DF424CC3C1}" type="pres">
      <dgm:prSet presAssocID="{4810338D-0E61-4E81-B158-8E0E4382A313}" presName="Name9" presStyleLbl="parChTrans1D2" presStyleIdx="1" presStyleCnt="10"/>
      <dgm:spPr/>
      <dgm:t>
        <a:bodyPr/>
        <a:lstStyle/>
        <a:p>
          <a:endParaRPr lang="en-CA"/>
        </a:p>
      </dgm:t>
    </dgm:pt>
    <dgm:pt modelId="{D629F2CE-5FA5-4BB7-8677-BD3661A14063}" type="pres">
      <dgm:prSet presAssocID="{4810338D-0E61-4E81-B158-8E0E4382A313}" presName="connTx" presStyleLbl="parChTrans1D2" presStyleIdx="1" presStyleCnt="10"/>
      <dgm:spPr/>
      <dgm:t>
        <a:bodyPr/>
        <a:lstStyle/>
        <a:p>
          <a:endParaRPr lang="en-CA"/>
        </a:p>
      </dgm:t>
    </dgm:pt>
    <dgm:pt modelId="{FA96197C-9902-4B7C-93DF-08550C965B14}" type="pres">
      <dgm:prSet presAssocID="{38D83885-ABBE-415D-A2F8-46C8810026D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DEDC57-A011-4711-BBC6-F867CBDE058D}" type="pres">
      <dgm:prSet presAssocID="{1F08DCC3-B3EA-4394-9F63-0F7381015B0B}" presName="Name9" presStyleLbl="parChTrans1D2" presStyleIdx="2" presStyleCnt="10"/>
      <dgm:spPr/>
      <dgm:t>
        <a:bodyPr/>
        <a:lstStyle/>
        <a:p>
          <a:endParaRPr lang="en-CA"/>
        </a:p>
      </dgm:t>
    </dgm:pt>
    <dgm:pt modelId="{0921FECD-7BB1-43FA-A22E-2B5A8F3A655D}" type="pres">
      <dgm:prSet presAssocID="{1F08DCC3-B3EA-4394-9F63-0F7381015B0B}" presName="connTx" presStyleLbl="parChTrans1D2" presStyleIdx="2" presStyleCnt="10"/>
      <dgm:spPr/>
      <dgm:t>
        <a:bodyPr/>
        <a:lstStyle/>
        <a:p>
          <a:endParaRPr lang="en-CA"/>
        </a:p>
      </dgm:t>
    </dgm:pt>
    <dgm:pt modelId="{A89A43C2-102B-4E55-90A2-738D6E36EBFE}" type="pres">
      <dgm:prSet presAssocID="{969534CE-705E-4E3F-9EAD-ABE9A714808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CBD2BFB-6207-45AA-A807-E41BA4230B6A}" type="pres">
      <dgm:prSet presAssocID="{37E143BE-B82D-413C-9987-63024BE6C685}" presName="Name9" presStyleLbl="parChTrans1D2" presStyleIdx="3" presStyleCnt="10"/>
      <dgm:spPr/>
      <dgm:t>
        <a:bodyPr/>
        <a:lstStyle/>
        <a:p>
          <a:endParaRPr lang="en-CA"/>
        </a:p>
      </dgm:t>
    </dgm:pt>
    <dgm:pt modelId="{37AFF467-7F74-4F3D-B3EB-C622A8673650}" type="pres">
      <dgm:prSet presAssocID="{37E143BE-B82D-413C-9987-63024BE6C685}" presName="connTx" presStyleLbl="parChTrans1D2" presStyleIdx="3" presStyleCnt="10"/>
      <dgm:spPr/>
      <dgm:t>
        <a:bodyPr/>
        <a:lstStyle/>
        <a:p>
          <a:endParaRPr lang="en-CA"/>
        </a:p>
      </dgm:t>
    </dgm:pt>
    <dgm:pt modelId="{2489DCF6-8986-4E45-AD3C-36FDBFEF9E2E}" type="pres">
      <dgm:prSet presAssocID="{BC428CF9-C784-4ADB-A45E-9E21E8F4827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4C1517C-102F-4B9D-B876-FEA55C666970}" type="pres">
      <dgm:prSet presAssocID="{9B16872A-22BF-4082-AF3B-6920AD53117E}" presName="Name9" presStyleLbl="parChTrans1D2" presStyleIdx="4" presStyleCnt="10"/>
      <dgm:spPr/>
      <dgm:t>
        <a:bodyPr/>
        <a:lstStyle/>
        <a:p>
          <a:endParaRPr lang="en-CA"/>
        </a:p>
      </dgm:t>
    </dgm:pt>
    <dgm:pt modelId="{0E5CF7C1-59E5-4281-87A8-C4BC53F22402}" type="pres">
      <dgm:prSet presAssocID="{9B16872A-22BF-4082-AF3B-6920AD53117E}" presName="connTx" presStyleLbl="parChTrans1D2" presStyleIdx="4" presStyleCnt="10"/>
      <dgm:spPr/>
      <dgm:t>
        <a:bodyPr/>
        <a:lstStyle/>
        <a:p>
          <a:endParaRPr lang="en-CA"/>
        </a:p>
      </dgm:t>
    </dgm:pt>
    <dgm:pt modelId="{6B2D2466-3F13-4834-8C58-17CEBE4647D4}" type="pres">
      <dgm:prSet presAssocID="{50F70795-16B4-4BD8-BBBA-6BDAAEE674F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D1D771A-9B9A-4256-B1FD-B46D7E7868B4}" type="pres">
      <dgm:prSet presAssocID="{CE028EAD-8DAA-4C56-A3BA-881D554E3714}" presName="Name9" presStyleLbl="parChTrans1D2" presStyleIdx="5" presStyleCnt="10"/>
      <dgm:spPr/>
      <dgm:t>
        <a:bodyPr/>
        <a:lstStyle/>
        <a:p>
          <a:endParaRPr lang="en-CA"/>
        </a:p>
      </dgm:t>
    </dgm:pt>
    <dgm:pt modelId="{40DB7B2B-73B8-4196-AC0D-E49CA37F06E9}" type="pres">
      <dgm:prSet presAssocID="{CE028EAD-8DAA-4C56-A3BA-881D554E3714}" presName="connTx" presStyleLbl="parChTrans1D2" presStyleIdx="5" presStyleCnt="10"/>
      <dgm:spPr/>
      <dgm:t>
        <a:bodyPr/>
        <a:lstStyle/>
        <a:p>
          <a:endParaRPr lang="en-CA"/>
        </a:p>
      </dgm:t>
    </dgm:pt>
    <dgm:pt modelId="{1897E595-9774-42B7-BF0A-C52AC2084AD9}" type="pres">
      <dgm:prSet presAssocID="{286EE913-726C-4CD3-8DB4-E93880099EC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271FDB8-8883-4541-B44E-C42BDA7F84D2}" type="pres">
      <dgm:prSet presAssocID="{A5187C17-9EA4-4D65-AB6E-1305E2C556EA}" presName="Name9" presStyleLbl="parChTrans1D2" presStyleIdx="6" presStyleCnt="10"/>
      <dgm:spPr/>
      <dgm:t>
        <a:bodyPr/>
        <a:lstStyle/>
        <a:p>
          <a:endParaRPr lang="en-CA"/>
        </a:p>
      </dgm:t>
    </dgm:pt>
    <dgm:pt modelId="{53D56392-9F5E-4C43-9AF8-4A0E1A884361}" type="pres">
      <dgm:prSet presAssocID="{A5187C17-9EA4-4D65-AB6E-1305E2C556EA}" presName="connTx" presStyleLbl="parChTrans1D2" presStyleIdx="6" presStyleCnt="10"/>
      <dgm:spPr/>
      <dgm:t>
        <a:bodyPr/>
        <a:lstStyle/>
        <a:p>
          <a:endParaRPr lang="en-CA"/>
        </a:p>
      </dgm:t>
    </dgm:pt>
    <dgm:pt modelId="{8D301071-987C-4F85-8282-52CD7DC3D370}" type="pres">
      <dgm:prSet presAssocID="{6DB33170-A2C2-469C-8C9E-F52CF8A2A41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8EFF513-D233-4493-BC2B-9511A64F49A9}" type="pres">
      <dgm:prSet presAssocID="{CBBFC6FF-37E4-44DD-9939-13261817C6A3}" presName="Name9" presStyleLbl="parChTrans1D2" presStyleIdx="7" presStyleCnt="10"/>
      <dgm:spPr/>
      <dgm:t>
        <a:bodyPr/>
        <a:lstStyle/>
        <a:p>
          <a:endParaRPr lang="en-CA"/>
        </a:p>
      </dgm:t>
    </dgm:pt>
    <dgm:pt modelId="{64A4B399-63EB-44F2-927B-0DE11B944105}" type="pres">
      <dgm:prSet presAssocID="{CBBFC6FF-37E4-44DD-9939-13261817C6A3}" presName="connTx" presStyleLbl="parChTrans1D2" presStyleIdx="7" presStyleCnt="10"/>
      <dgm:spPr/>
      <dgm:t>
        <a:bodyPr/>
        <a:lstStyle/>
        <a:p>
          <a:endParaRPr lang="en-CA"/>
        </a:p>
      </dgm:t>
    </dgm:pt>
    <dgm:pt modelId="{82DCD997-BF2B-435C-BCAF-A26F3A2BCF1D}" type="pres">
      <dgm:prSet presAssocID="{5A28F266-6470-4AFA-9EEC-F5DAF4B8ADC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CDD9EF-92A0-4837-AD46-150DC793CC43}" type="pres">
      <dgm:prSet presAssocID="{A1019145-FC0D-424B-B91C-020763B8E2C6}" presName="Name9" presStyleLbl="parChTrans1D2" presStyleIdx="8" presStyleCnt="10"/>
      <dgm:spPr/>
      <dgm:t>
        <a:bodyPr/>
        <a:lstStyle/>
        <a:p>
          <a:endParaRPr lang="en-CA"/>
        </a:p>
      </dgm:t>
    </dgm:pt>
    <dgm:pt modelId="{3623F208-E3DC-4AE9-9245-17B8779152AF}" type="pres">
      <dgm:prSet presAssocID="{A1019145-FC0D-424B-B91C-020763B8E2C6}" presName="connTx" presStyleLbl="parChTrans1D2" presStyleIdx="8" presStyleCnt="10"/>
      <dgm:spPr/>
      <dgm:t>
        <a:bodyPr/>
        <a:lstStyle/>
        <a:p>
          <a:endParaRPr lang="en-CA"/>
        </a:p>
      </dgm:t>
    </dgm:pt>
    <dgm:pt modelId="{53309154-DE62-4E3B-9FE7-D6FE67B6BE60}" type="pres">
      <dgm:prSet presAssocID="{0E2E23A5-B518-4021-BB3C-4A294D898E9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CF3A5F-5F1C-4357-99F6-029431F27C10}" type="pres">
      <dgm:prSet presAssocID="{6ABFA246-C0DB-47E5-B61E-D6C66700E9AA}" presName="Name9" presStyleLbl="parChTrans1D2" presStyleIdx="9" presStyleCnt="10"/>
      <dgm:spPr/>
      <dgm:t>
        <a:bodyPr/>
        <a:lstStyle/>
        <a:p>
          <a:endParaRPr lang="en-CA"/>
        </a:p>
      </dgm:t>
    </dgm:pt>
    <dgm:pt modelId="{CC0A2326-0B9A-43C0-8620-9BADD3D1F75F}" type="pres">
      <dgm:prSet presAssocID="{6ABFA246-C0DB-47E5-B61E-D6C66700E9AA}" presName="connTx" presStyleLbl="parChTrans1D2" presStyleIdx="9" presStyleCnt="10"/>
      <dgm:spPr/>
      <dgm:t>
        <a:bodyPr/>
        <a:lstStyle/>
        <a:p>
          <a:endParaRPr lang="en-CA"/>
        </a:p>
      </dgm:t>
    </dgm:pt>
    <dgm:pt modelId="{7205E3FE-6491-4BAF-9912-469D72FC8C5A}" type="pres">
      <dgm:prSet presAssocID="{399AE476-AE57-420B-9AB5-1133D1B326C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724A0C7-CDC7-413F-8BDF-7A3902F9FA60}" type="presOf" srcId="{1F08DCC3-B3EA-4394-9F63-0F7381015B0B}" destId="{92DEDC57-A011-4711-BBC6-F867CBDE058D}" srcOrd="0" destOrd="0" presId="urn:microsoft.com/office/officeart/2005/8/layout/radial1"/>
    <dgm:cxn modelId="{64D8BC19-CFBF-4A99-A393-38A749BAD9B5}" type="presOf" srcId="{37E143BE-B82D-413C-9987-63024BE6C685}" destId="{8CBD2BFB-6207-45AA-A807-E41BA4230B6A}" srcOrd="0" destOrd="0" presId="urn:microsoft.com/office/officeart/2005/8/layout/radial1"/>
    <dgm:cxn modelId="{3E555AA4-C8CC-4116-8452-8910381D09B4}" type="presOf" srcId="{CE028EAD-8DAA-4C56-A3BA-881D554E3714}" destId="{CD1D771A-9B9A-4256-B1FD-B46D7E7868B4}" srcOrd="0" destOrd="0" presId="urn:microsoft.com/office/officeart/2005/8/layout/radial1"/>
    <dgm:cxn modelId="{39605470-1BFB-49F7-B84E-CDC362BBFB91}" type="presOf" srcId="{0E2E23A5-B518-4021-BB3C-4A294D898E9E}" destId="{53309154-DE62-4E3B-9FE7-D6FE67B6BE60}" srcOrd="0" destOrd="0" presId="urn:microsoft.com/office/officeart/2005/8/layout/radial1"/>
    <dgm:cxn modelId="{09B2A325-E9D3-4D8B-A7D2-5E2607D69828}" type="presOf" srcId="{38D83885-ABBE-415D-A2F8-46C8810026DA}" destId="{FA96197C-9902-4B7C-93DF-08550C965B14}" srcOrd="0" destOrd="0" presId="urn:microsoft.com/office/officeart/2005/8/layout/radial1"/>
    <dgm:cxn modelId="{FAC5191F-30DF-4844-92FE-D8A1EACF9316}" type="presOf" srcId="{6DB33170-A2C2-469C-8C9E-F52CF8A2A41D}" destId="{8D301071-987C-4F85-8282-52CD7DC3D370}" srcOrd="0" destOrd="0" presId="urn:microsoft.com/office/officeart/2005/8/layout/radial1"/>
    <dgm:cxn modelId="{C05DD446-0DEF-4F67-9116-7B589D77DA52}" type="presOf" srcId="{25F4C9D5-E779-456A-BD8C-81C814C0EC69}" destId="{372EB203-0AFA-4F1B-90D6-DDB4B4BD3B2A}" srcOrd="0" destOrd="0" presId="urn:microsoft.com/office/officeart/2005/8/layout/radial1"/>
    <dgm:cxn modelId="{E348753C-3C33-4024-8C67-09CE73CAF029}" type="presOf" srcId="{9B16872A-22BF-4082-AF3B-6920AD53117E}" destId="{A4C1517C-102F-4B9D-B876-FEA55C666970}" srcOrd="0" destOrd="0" presId="urn:microsoft.com/office/officeart/2005/8/layout/radial1"/>
    <dgm:cxn modelId="{8D02CFFF-77EF-4C82-96A4-AEE8A0502A0E}" srcId="{B40DEB99-0F0E-4C98-A95C-C856C82E36F9}" destId="{286EE913-726C-4CD3-8DB4-E93880099EC8}" srcOrd="5" destOrd="0" parTransId="{CE028EAD-8DAA-4C56-A3BA-881D554E3714}" sibTransId="{6B15BF42-305E-48DB-A63B-82A8B28ADE8B}"/>
    <dgm:cxn modelId="{B065CB5A-7578-4BA1-BB49-AFA74D53904C}" srcId="{EA971C6F-A924-43BE-98ED-BDE64861382F}" destId="{B40DEB99-0F0E-4C98-A95C-C856C82E36F9}" srcOrd="0" destOrd="0" parTransId="{98A4F4F4-E08C-48ED-818A-B70F0734FE11}" sibTransId="{5AA212C3-A786-4EC1-859A-E9B65555EE8E}"/>
    <dgm:cxn modelId="{F0FB16A2-0D41-415D-A91B-9356E8E69433}" srcId="{B40DEB99-0F0E-4C98-A95C-C856C82E36F9}" destId="{0E2E23A5-B518-4021-BB3C-4A294D898E9E}" srcOrd="8" destOrd="0" parTransId="{A1019145-FC0D-424B-B91C-020763B8E2C6}" sibTransId="{9BF7470F-40AB-425D-958A-40F0B41CB636}"/>
    <dgm:cxn modelId="{8BE036B8-86AE-4EE8-990B-56ACF35100A5}" type="presOf" srcId="{5C7EB1E7-7801-4C0E-B2B0-CF06781BC8AC}" destId="{92B5D847-E68D-4444-AF26-DC5CF327DE26}" srcOrd="0" destOrd="0" presId="urn:microsoft.com/office/officeart/2005/8/layout/radial1"/>
    <dgm:cxn modelId="{5AEB16B6-2972-492E-94AD-7DAAA752BB75}" srcId="{B40DEB99-0F0E-4C98-A95C-C856C82E36F9}" destId="{399AE476-AE57-420B-9AB5-1133D1B326C4}" srcOrd="9" destOrd="0" parTransId="{6ABFA246-C0DB-47E5-B61E-D6C66700E9AA}" sibTransId="{1CE3B0E9-095A-4F8D-ACA4-C68DDB09E6BF}"/>
    <dgm:cxn modelId="{CE904DA6-1BBA-4E9E-A0DC-E046F2134C1F}" type="presOf" srcId="{969534CE-705E-4E3F-9EAD-ABE9A7148083}" destId="{A89A43C2-102B-4E55-90A2-738D6E36EBFE}" srcOrd="0" destOrd="0" presId="urn:microsoft.com/office/officeart/2005/8/layout/radial1"/>
    <dgm:cxn modelId="{60A3FDC8-3DCD-4153-985A-943D2CCADA88}" srcId="{B40DEB99-0F0E-4C98-A95C-C856C82E36F9}" destId="{969534CE-705E-4E3F-9EAD-ABE9A7148083}" srcOrd="2" destOrd="0" parTransId="{1F08DCC3-B3EA-4394-9F63-0F7381015B0B}" sibTransId="{79A20FF5-B6AD-4466-B0CC-FF7EBDBFBC4C}"/>
    <dgm:cxn modelId="{8E3B9103-B16F-4FC1-8CC8-678A6228C0E7}" type="presOf" srcId="{399AE476-AE57-420B-9AB5-1133D1B326C4}" destId="{7205E3FE-6491-4BAF-9912-469D72FC8C5A}" srcOrd="0" destOrd="0" presId="urn:microsoft.com/office/officeart/2005/8/layout/radial1"/>
    <dgm:cxn modelId="{CE983A27-7733-4234-A841-9EDA46199B55}" type="presOf" srcId="{A1019145-FC0D-424B-B91C-020763B8E2C6}" destId="{3623F208-E3DC-4AE9-9245-17B8779152AF}" srcOrd="1" destOrd="0" presId="urn:microsoft.com/office/officeart/2005/8/layout/radial1"/>
    <dgm:cxn modelId="{37F3050B-6038-48AD-B9AF-51BB67F7787B}" type="presOf" srcId="{50F70795-16B4-4BD8-BBBA-6BDAAEE674F6}" destId="{6B2D2466-3F13-4834-8C58-17CEBE4647D4}" srcOrd="0" destOrd="0" presId="urn:microsoft.com/office/officeart/2005/8/layout/radial1"/>
    <dgm:cxn modelId="{2C107D4C-BDF0-42CB-8E09-66703B3881C9}" type="presOf" srcId="{286EE913-726C-4CD3-8DB4-E93880099EC8}" destId="{1897E595-9774-42B7-BF0A-C52AC2084AD9}" srcOrd="0" destOrd="0" presId="urn:microsoft.com/office/officeart/2005/8/layout/radial1"/>
    <dgm:cxn modelId="{369045AC-67A8-440E-A5DA-7F16F97D518C}" type="presOf" srcId="{6ABFA246-C0DB-47E5-B61E-D6C66700E9AA}" destId="{CC0A2326-0B9A-43C0-8620-9BADD3D1F75F}" srcOrd="1" destOrd="0" presId="urn:microsoft.com/office/officeart/2005/8/layout/radial1"/>
    <dgm:cxn modelId="{937D20BF-552B-4A91-9AF3-ACF746949018}" type="presOf" srcId="{5A28F266-6470-4AFA-9EEC-F5DAF4B8ADC8}" destId="{82DCD997-BF2B-435C-BCAF-A26F3A2BCF1D}" srcOrd="0" destOrd="0" presId="urn:microsoft.com/office/officeart/2005/8/layout/radial1"/>
    <dgm:cxn modelId="{C7CBA51C-9F70-4AA8-95B6-FFF1B9D7A90D}" type="presOf" srcId="{CBBFC6FF-37E4-44DD-9939-13261817C6A3}" destId="{38EFF513-D233-4493-BC2B-9511A64F49A9}" srcOrd="0" destOrd="0" presId="urn:microsoft.com/office/officeart/2005/8/layout/radial1"/>
    <dgm:cxn modelId="{F5AE8213-2388-40C7-958C-1BC375DB4892}" type="presOf" srcId="{37E143BE-B82D-413C-9987-63024BE6C685}" destId="{37AFF467-7F74-4F3D-B3EB-C622A8673650}" srcOrd="1" destOrd="0" presId="urn:microsoft.com/office/officeart/2005/8/layout/radial1"/>
    <dgm:cxn modelId="{DBA6C517-A804-43B2-BF9A-F1089C4FF99E}" srcId="{B40DEB99-0F0E-4C98-A95C-C856C82E36F9}" destId="{38D83885-ABBE-415D-A2F8-46C8810026DA}" srcOrd="1" destOrd="0" parTransId="{4810338D-0E61-4E81-B158-8E0E4382A313}" sibTransId="{3B41289D-5052-4395-A9FD-815068A2B708}"/>
    <dgm:cxn modelId="{AABBE315-0188-466B-8B80-0034472C214B}" type="presOf" srcId="{CBBFC6FF-37E4-44DD-9939-13261817C6A3}" destId="{64A4B399-63EB-44F2-927B-0DE11B944105}" srcOrd="1" destOrd="0" presId="urn:microsoft.com/office/officeart/2005/8/layout/radial1"/>
    <dgm:cxn modelId="{0FD618C2-72AB-4306-BBD9-71D547D19292}" type="presOf" srcId="{CE028EAD-8DAA-4C56-A3BA-881D554E3714}" destId="{40DB7B2B-73B8-4196-AC0D-E49CA37F06E9}" srcOrd="1" destOrd="0" presId="urn:microsoft.com/office/officeart/2005/8/layout/radial1"/>
    <dgm:cxn modelId="{A12E646E-3DCC-4D1D-B851-E76F0B2A466F}" type="presOf" srcId="{4810338D-0E61-4E81-B158-8E0E4382A313}" destId="{498BBEC0-B406-4ACB-8215-15DF424CC3C1}" srcOrd="0" destOrd="0" presId="urn:microsoft.com/office/officeart/2005/8/layout/radial1"/>
    <dgm:cxn modelId="{606C2481-C6C5-49B1-A7D8-6F6CC91F1A5B}" type="presOf" srcId="{4810338D-0E61-4E81-B158-8E0E4382A313}" destId="{D629F2CE-5FA5-4BB7-8677-BD3661A14063}" srcOrd="1" destOrd="0" presId="urn:microsoft.com/office/officeart/2005/8/layout/radial1"/>
    <dgm:cxn modelId="{7CFEB89A-0A23-4804-A1A9-61CD6176721C}" srcId="{B40DEB99-0F0E-4C98-A95C-C856C82E36F9}" destId="{6DB33170-A2C2-469C-8C9E-F52CF8A2A41D}" srcOrd="6" destOrd="0" parTransId="{A5187C17-9EA4-4D65-AB6E-1305E2C556EA}" sibTransId="{D66C2DA4-9F08-4CE2-9988-786B18A6C70E}"/>
    <dgm:cxn modelId="{8EC2BB9C-EF7C-4E23-A6B8-E1ED82A6B323}" srcId="{B40DEB99-0F0E-4C98-A95C-C856C82E36F9}" destId="{50F70795-16B4-4BD8-BBBA-6BDAAEE674F6}" srcOrd="4" destOrd="0" parTransId="{9B16872A-22BF-4082-AF3B-6920AD53117E}" sibTransId="{9F1E24DE-E0F9-4C9E-A17B-A7ADDB2E7E9C}"/>
    <dgm:cxn modelId="{B788787C-FAD6-4D0F-8670-7406E77F7442}" type="presOf" srcId="{5C7EB1E7-7801-4C0E-B2B0-CF06781BC8AC}" destId="{4C3B6F4A-576F-4820-89C4-17D0ADF28C8A}" srcOrd="1" destOrd="0" presId="urn:microsoft.com/office/officeart/2005/8/layout/radial1"/>
    <dgm:cxn modelId="{5A715A3F-2114-4260-99CA-E9E9212A9B7B}" type="presOf" srcId="{1F08DCC3-B3EA-4394-9F63-0F7381015B0B}" destId="{0921FECD-7BB1-43FA-A22E-2B5A8F3A655D}" srcOrd="1" destOrd="0" presId="urn:microsoft.com/office/officeart/2005/8/layout/radial1"/>
    <dgm:cxn modelId="{34AFA5CE-F354-40AA-BC9A-97A92C8C2A7D}" type="presOf" srcId="{B40DEB99-0F0E-4C98-A95C-C856C82E36F9}" destId="{949A9990-6EF5-4E65-9345-89203B4C9838}" srcOrd="0" destOrd="0" presId="urn:microsoft.com/office/officeart/2005/8/layout/radial1"/>
    <dgm:cxn modelId="{5473FA3A-E5AF-4EC3-BCFE-AA709F16085C}" srcId="{B40DEB99-0F0E-4C98-A95C-C856C82E36F9}" destId="{25F4C9D5-E779-456A-BD8C-81C814C0EC69}" srcOrd="0" destOrd="0" parTransId="{5C7EB1E7-7801-4C0E-B2B0-CF06781BC8AC}" sibTransId="{1B5A02AE-2801-4D08-8F2F-FA1F1507B175}"/>
    <dgm:cxn modelId="{49EAC7C5-1335-434A-B7A9-2773E7BF2202}" type="presOf" srcId="{A5187C17-9EA4-4D65-AB6E-1305E2C556EA}" destId="{F271FDB8-8883-4541-B44E-C42BDA7F84D2}" srcOrd="0" destOrd="0" presId="urn:microsoft.com/office/officeart/2005/8/layout/radial1"/>
    <dgm:cxn modelId="{5A821F49-10D8-475D-B6E5-0DD3F268D40E}" srcId="{B40DEB99-0F0E-4C98-A95C-C856C82E36F9}" destId="{BC428CF9-C784-4ADB-A45E-9E21E8F48279}" srcOrd="3" destOrd="0" parTransId="{37E143BE-B82D-413C-9987-63024BE6C685}" sibTransId="{EAFD2729-6DFE-4012-BD65-3147CA326CD0}"/>
    <dgm:cxn modelId="{0EAC2DCC-6D05-446E-B646-1826C90379B2}" srcId="{B40DEB99-0F0E-4C98-A95C-C856C82E36F9}" destId="{5A28F266-6470-4AFA-9EEC-F5DAF4B8ADC8}" srcOrd="7" destOrd="0" parTransId="{CBBFC6FF-37E4-44DD-9939-13261817C6A3}" sibTransId="{E7B436E9-F2CB-4C6D-A0BF-3C727DDE3D4E}"/>
    <dgm:cxn modelId="{8C47DE90-3CCF-4888-BD02-3469E6CD697B}" type="presOf" srcId="{9B16872A-22BF-4082-AF3B-6920AD53117E}" destId="{0E5CF7C1-59E5-4281-87A8-C4BC53F22402}" srcOrd="1" destOrd="0" presId="urn:microsoft.com/office/officeart/2005/8/layout/radial1"/>
    <dgm:cxn modelId="{CB1CC0FE-3DA6-4EEE-A9E8-304EB7F1A3B7}" type="presOf" srcId="{BC428CF9-C784-4ADB-A45E-9E21E8F48279}" destId="{2489DCF6-8986-4E45-AD3C-36FDBFEF9E2E}" srcOrd="0" destOrd="0" presId="urn:microsoft.com/office/officeart/2005/8/layout/radial1"/>
    <dgm:cxn modelId="{C9CF1C01-5E7C-4254-A360-84409FC7452C}" type="presOf" srcId="{A5187C17-9EA4-4D65-AB6E-1305E2C556EA}" destId="{53D56392-9F5E-4C43-9AF8-4A0E1A884361}" srcOrd="1" destOrd="0" presId="urn:microsoft.com/office/officeart/2005/8/layout/radial1"/>
    <dgm:cxn modelId="{1EF4AAE1-BCED-4D66-8321-033A3E3F1F0E}" type="presOf" srcId="{6ABFA246-C0DB-47E5-B61E-D6C66700E9AA}" destId="{5FCF3A5F-5F1C-4357-99F6-029431F27C10}" srcOrd="0" destOrd="0" presId="urn:microsoft.com/office/officeart/2005/8/layout/radial1"/>
    <dgm:cxn modelId="{D4D673DC-3350-4645-8363-03EBCD168464}" type="presOf" srcId="{A1019145-FC0D-424B-B91C-020763B8E2C6}" destId="{DCCDD9EF-92A0-4837-AD46-150DC793CC43}" srcOrd="0" destOrd="0" presId="urn:microsoft.com/office/officeart/2005/8/layout/radial1"/>
    <dgm:cxn modelId="{F833CACD-8353-44E8-9FED-299F5417742E}" type="presOf" srcId="{EA971C6F-A924-43BE-98ED-BDE64861382F}" destId="{2CB67E15-9425-4526-8F48-41E98F64D5DC}" srcOrd="0" destOrd="0" presId="urn:microsoft.com/office/officeart/2005/8/layout/radial1"/>
    <dgm:cxn modelId="{919B735C-F8E6-4D30-9938-0C3121FAFD9B}" type="presParOf" srcId="{2CB67E15-9425-4526-8F48-41E98F64D5DC}" destId="{949A9990-6EF5-4E65-9345-89203B4C9838}" srcOrd="0" destOrd="0" presId="urn:microsoft.com/office/officeart/2005/8/layout/radial1"/>
    <dgm:cxn modelId="{24522E17-4C3B-450E-BB54-F1790F130E34}" type="presParOf" srcId="{2CB67E15-9425-4526-8F48-41E98F64D5DC}" destId="{92B5D847-E68D-4444-AF26-DC5CF327DE26}" srcOrd="1" destOrd="0" presId="urn:microsoft.com/office/officeart/2005/8/layout/radial1"/>
    <dgm:cxn modelId="{3E2290F0-F364-4805-8F99-D3CBF5F27E22}" type="presParOf" srcId="{92B5D847-E68D-4444-AF26-DC5CF327DE26}" destId="{4C3B6F4A-576F-4820-89C4-17D0ADF28C8A}" srcOrd="0" destOrd="0" presId="urn:microsoft.com/office/officeart/2005/8/layout/radial1"/>
    <dgm:cxn modelId="{9FD9FA6C-17AA-4E39-853B-8FCFD2CE6623}" type="presParOf" srcId="{2CB67E15-9425-4526-8F48-41E98F64D5DC}" destId="{372EB203-0AFA-4F1B-90D6-DDB4B4BD3B2A}" srcOrd="2" destOrd="0" presId="urn:microsoft.com/office/officeart/2005/8/layout/radial1"/>
    <dgm:cxn modelId="{D57ABDDE-4A42-4A31-92CF-8CAB63EF1EA0}" type="presParOf" srcId="{2CB67E15-9425-4526-8F48-41E98F64D5DC}" destId="{498BBEC0-B406-4ACB-8215-15DF424CC3C1}" srcOrd="3" destOrd="0" presId="urn:microsoft.com/office/officeart/2005/8/layout/radial1"/>
    <dgm:cxn modelId="{D3AEF8AD-F2F7-48C7-8713-90393104DB60}" type="presParOf" srcId="{498BBEC0-B406-4ACB-8215-15DF424CC3C1}" destId="{D629F2CE-5FA5-4BB7-8677-BD3661A14063}" srcOrd="0" destOrd="0" presId="urn:microsoft.com/office/officeart/2005/8/layout/radial1"/>
    <dgm:cxn modelId="{00CA5115-BF65-4811-8156-B80A60B29535}" type="presParOf" srcId="{2CB67E15-9425-4526-8F48-41E98F64D5DC}" destId="{FA96197C-9902-4B7C-93DF-08550C965B14}" srcOrd="4" destOrd="0" presId="urn:microsoft.com/office/officeart/2005/8/layout/radial1"/>
    <dgm:cxn modelId="{044A5241-B84B-4A3E-A401-7D488864B455}" type="presParOf" srcId="{2CB67E15-9425-4526-8F48-41E98F64D5DC}" destId="{92DEDC57-A011-4711-BBC6-F867CBDE058D}" srcOrd="5" destOrd="0" presId="urn:microsoft.com/office/officeart/2005/8/layout/radial1"/>
    <dgm:cxn modelId="{826B05B8-9514-4D5A-A180-B71C46F93E04}" type="presParOf" srcId="{92DEDC57-A011-4711-BBC6-F867CBDE058D}" destId="{0921FECD-7BB1-43FA-A22E-2B5A8F3A655D}" srcOrd="0" destOrd="0" presId="urn:microsoft.com/office/officeart/2005/8/layout/radial1"/>
    <dgm:cxn modelId="{708A1FF0-5F0F-44CA-8E15-6FC406B4C7C6}" type="presParOf" srcId="{2CB67E15-9425-4526-8F48-41E98F64D5DC}" destId="{A89A43C2-102B-4E55-90A2-738D6E36EBFE}" srcOrd="6" destOrd="0" presId="urn:microsoft.com/office/officeart/2005/8/layout/radial1"/>
    <dgm:cxn modelId="{788506A2-7774-4E4B-89A2-51FBEA5D7196}" type="presParOf" srcId="{2CB67E15-9425-4526-8F48-41E98F64D5DC}" destId="{8CBD2BFB-6207-45AA-A807-E41BA4230B6A}" srcOrd="7" destOrd="0" presId="urn:microsoft.com/office/officeart/2005/8/layout/radial1"/>
    <dgm:cxn modelId="{97CC6A1B-E3B2-4EB4-9F96-7527C7BE31AE}" type="presParOf" srcId="{8CBD2BFB-6207-45AA-A807-E41BA4230B6A}" destId="{37AFF467-7F74-4F3D-B3EB-C622A8673650}" srcOrd="0" destOrd="0" presId="urn:microsoft.com/office/officeart/2005/8/layout/radial1"/>
    <dgm:cxn modelId="{DE8C19FE-3941-4860-AF33-590F4C24512E}" type="presParOf" srcId="{2CB67E15-9425-4526-8F48-41E98F64D5DC}" destId="{2489DCF6-8986-4E45-AD3C-36FDBFEF9E2E}" srcOrd="8" destOrd="0" presId="urn:microsoft.com/office/officeart/2005/8/layout/radial1"/>
    <dgm:cxn modelId="{F0AC719C-2F53-400D-8926-B6F7BD5944A8}" type="presParOf" srcId="{2CB67E15-9425-4526-8F48-41E98F64D5DC}" destId="{A4C1517C-102F-4B9D-B876-FEA55C666970}" srcOrd="9" destOrd="0" presId="urn:microsoft.com/office/officeart/2005/8/layout/radial1"/>
    <dgm:cxn modelId="{59BB2871-90E8-4330-B9CF-8480450E6557}" type="presParOf" srcId="{A4C1517C-102F-4B9D-B876-FEA55C666970}" destId="{0E5CF7C1-59E5-4281-87A8-C4BC53F22402}" srcOrd="0" destOrd="0" presId="urn:microsoft.com/office/officeart/2005/8/layout/radial1"/>
    <dgm:cxn modelId="{56481AC1-93BE-48B4-BA18-41065E6FDB81}" type="presParOf" srcId="{2CB67E15-9425-4526-8F48-41E98F64D5DC}" destId="{6B2D2466-3F13-4834-8C58-17CEBE4647D4}" srcOrd="10" destOrd="0" presId="urn:microsoft.com/office/officeart/2005/8/layout/radial1"/>
    <dgm:cxn modelId="{6E683CE6-952F-4A11-AB51-BB415B2C5F53}" type="presParOf" srcId="{2CB67E15-9425-4526-8F48-41E98F64D5DC}" destId="{CD1D771A-9B9A-4256-B1FD-B46D7E7868B4}" srcOrd="11" destOrd="0" presId="urn:microsoft.com/office/officeart/2005/8/layout/radial1"/>
    <dgm:cxn modelId="{AE9EE778-4600-4C03-A6B1-3876535DA64B}" type="presParOf" srcId="{CD1D771A-9B9A-4256-B1FD-B46D7E7868B4}" destId="{40DB7B2B-73B8-4196-AC0D-E49CA37F06E9}" srcOrd="0" destOrd="0" presId="urn:microsoft.com/office/officeart/2005/8/layout/radial1"/>
    <dgm:cxn modelId="{703A7616-1D51-42BA-B740-F93F10E4818C}" type="presParOf" srcId="{2CB67E15-9425-4526-8F48-41E98F64D5DC}" destId="{1897E595-9774-42B7-BF0A-C52AC2084AD9}" srcOrd="12" destOrd="0" presId="urn:microsoft.com/office/officeart/2005/8/layout/radial1"/>
    <dgm:cxn modelId="{0CD0EF40-DD07-4B53-A0AF-2B24F85A28AB}" type="presParOf" srcId="{2CB67E15-9425-4526-8F48-41E98F64D5DC}" destId="{F271FDB8-8883-4541-B44E-C42BDA7F84D2}" srcOrd="13" destOrd="0" presId="urn:microsoft.com/office/officeart/2005/8/layout/radial1"/>
    <dgm:cxn modelId="{20B31A20-FCDD-4C1F-B1F7-BB2680FE0F22}" type="presParOf" srcId="{F271FDB8-8883-4541-B44E-C42BDA7F84D2}" destId="{53D56392-9F5E-4C43-9AF8-4A0E1A884361}" srcOrd="0" destOrd="0" presId="urn:microsoft.com/office/officeart/2005/8/layout/radial1"/>
    <dgm:cxn modelId="{303DA04F-B7C4-44C1-A5B4-60BED4E8E1AE}" type="presParOf" srcId="{2CB67E15-9425-4526-8F48-41E98F64D5DC}" destId="{8D301071-987C-4F85-8282-52CD7DC3D370}" srcOrd="14" destOrd="0" presId="urn:microsoft.com/office/officeart/2005/8/layout/radial1"/>
    <dgm:cxn modelId="{400066F1-95A8-42EA-AC88-C4BB4212E419}" type="presParOf" srcId="{2CB67E15-9425-4526-8F48-41E98F64D5DC}" destId="{38EFF513-D233-4493-BC2B-9511A64F49A9}" srcOrd="15" destOrd="0" presId="urn:microsoft.com/office/officeart/2005/8/layout/radial1"/>
    <dgm:cxn modelId="{581352D3-D757-43DE-8F35-21FB7B4623AF}" type="presParOf" srcId="{38EFF513-D233-4493-BC2B-9511A64F49A9}" destId="{64A4B399-63EB-44F2-927B-0DE11B944105}" srcOrd="0" destOrd="0" presId="urn:microsoft.com/office/officeart/2005/8/layout/radial1"/>
    <dgm:cxn modelId="{77FC07F9-1F4E-4DEA-9504-E83C65AF4C32}" type="presParOf" srcId="{2CB67E15-9425-4526-8F48-41E98F64D5DC}" destId="{82DCD997-BF2B-435C-BCAF-A26F3A2BCF1D}" srcOrd="16" destOrd="0" presId="urn:microsoft.com/office/officeart/2005/8/layout/radial1"/>
    <dgm:cxn modelId="{549C1990-3B2D-43B9-A123-CA443AC8676D}" type="presParOf" srcId="{2CB67E15-9425-4526-8F48-41E98F64D5DC}" destId="{DCCDD9EF-92A0-4837-AD46-150DC793CC43}" srcOrd="17" destOrd="0" presId="urn:microsoft.com/office/officeart/2005/8/layout/radial1"/>
    <dgm:cxn modelId="{4F6C873D-03B8-4D2C-B8BD-0F0A31730A16}" type="presParOf" srcId="{DCCDD9EF-92A0-4837-AD46-150DC793CC43}" destId="{3623F208-E3DC-4AE9-9245-17B8779152AF}" srcOrd="0" destOrd="0" presId="urn:microsoft.com/office/officeart/2005/8/layout/radial1"/>
    <dgm:cxn modelId="{E0E89512-70F1-4397-8F27-342789599C26}" type="presParOf" srcId="{2CB67E15-9425-4526-8F48-41E98F64D5DC}" destId="{53309154-DE62-4E3B-9FE7-D6FE67B6BE60}" srcOrd="18" destOrd="0" presId="urn:microsoft.com/office/officeart/2005/8/layout/radial1"/>
    <dgm:cxn modelId="{EED6E67B-A9F2-4ED0-969F-BDADFF132D6A}" type="presParOf" srcId="{2CB67E15-9425-4526-8F48-41E98F64D5DC}" destId="{5FCF3A5F-5F1C-4357-99F6-029431F27C10}" srcOrd="19" destOrd="0" presId="urn:microsoft.com/office/officeart/2005/8/layout/radial1"/>
    <dgm:cxn modelId="{16969A4A-F5A7-4739-9561-B7307DD0FCB1}" type="presParOf" srcId="{5FCF3A5F-5F1C-4357-99F6-029431F27C10}" destId="{CC0A2326-0B9A-43C0-8620-9BADD3D1F75F}" srcOrd="0" destOrd="0" presId="urn:microsoft.com/office/officeart/2005/8/layout/radial1"/>
    <dgm:cxn modelId="{C78DE31E-59B5-46B7-97CB-7405AD122DAE}" type="presParOf" srcId="{2CB67E15-9425-4526-8F48-41E98F64D5DC}" destId="{7205E3FE-6491-4BAF-9912-469D72FC8C5A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A9990-6EF5-4E65-9345-89203B4C9838}">
      <dsp:nvSpPr>
        <dsp:cNvPr id="0" name=""/>
        <dsp:cNvSpPr/>
      </dsp:nvSpPr>
      <dsp:spPr>
        <a:xfrm>
          <a:off x="3851513" y="2556113"/>
          <a:ext cx="1212372" cy="12123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/>
            <a:t>Principles</a:t>
          </a:r>
        </a:p>
      </dsp:txBody>
      <dsp:txXfrm>
        <a:off x="4029061" y="2733661"/>
        <a:ext cx="857276" cy="857276"/>
      </dsp:txXfrm>
    </dsp:sp>
    <dsp:sp modelId="{92B5D847-E68D-4444-AF26-DC5CF327DE26}">
      <dsp:nvSpPr>
        <dsp:cNvPr id="0" name=""/>
        <dsp:cNvSpPr/>
      </dsp:nvSpPr>
      <dsp:spPr>
        <a:xfrm rot="16200000">
          <a:off x="3788768" y="1874943"/>
          <a:ext cx="133786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37862" y="12238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4424253" y="1853735"/>
        <a:ext cx="66893" cy="66893"/>
      </dsp:txXfrm>
    </dsp:sp>
    <dsp:sp modelId="{372EB203-0AFA-4F1B-90D6-DDB4B4BD3B2A}">
      <dsp:nvSpPr>
        <dsp:cNvPr id="0" name=""/>
        <dsp:cNvSpPr/>
      </dsp:nvSpPr>
      <dsp:spPr>
        <a:xfrm>
          <a:off x="3851513" y="5878"/>
          <a:ext cx="1212372" cy="12123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/>
            <a:t>School</a:t>
          </a:r>
        </a:p>
      </dsp:txBody>
      <dsp:txXfrm>
        <a:off x="4029061" y="183426"/>
        <a:ext cx="857276" cy="857276"/>
      </dsp:txXfrm>
    </dsp:sp>
    <dsp:sp modelId="{498BBEC0-B406-4ACB-8215-15DF424CC3C1}">
      <dsp:nvSpPr>
        <dsp:cNvPr id="0" name=""/>
        <dsp:cNvSpPr/>
      </dsp:nvSpPr>
      <dsp:spPr>
        <a:xfrm rot="18360000">
          <a:off x="4538264" y="2118469"/>
          <a:ext cx="133786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37862" y="12238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173748" y="2097261"/>
        <a:ext cx="66893" cy="66893"/>
      </dsp:txXfrm>
    </dsp:sp>
    <dsp:sp modelId="{FA96197C-9902-4B7C-93DF-08550C965B14}">
      <dsp:nvSpPr>
        <dsp:cNvPr id="0" name=""/>
        <dsp:cNvSpPr/>
      </dsp:nvSpPr>
      <dsp:spPr>
        <a:xfrm>
          <a:off x="5350504" y="492930"/>
          <a:ext cx="1212372" cy="12123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/>
            <a:t>Work</a:t>
          </a:r>
        </a:p>
      </dsp:txBody>
      <dsp:txXfrm>
        <a:off x="5528052" y="670478"/>
        <a:ext cx="857276" cy="857276"/>
      </dsp:txXfrm>
    </dsp:sp>
    <dsp:sp modelId="{92DEDC57-A011-4711-BBC6-F867CBDE058D}">
      <dsp:nvSpPr>
        <dsp:cNvPr id="0" name=""/>
        <dsp:cNvSpPr/>
      </dsp:nvSpPr>
      <dsp:spPr>
        <a:xfrm rot="20520000">
          <a:off x="5001477" y="2756028"/>
          <a:ext cx="133786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37862" y="12238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636962" y="2734820"/>
        <a:ext cx="66893" cy="66893"/>
      </dsp:txXfrm>
    </dsp:sp>
    <dsp:sp modelId="{A89A43C2-102B-4E55-90A2-738D6E36EBFE}">
      <dsp:nvSpPr>
        <dsp:cNvPr id="0" name=""/>
        <dsp:cNvSpPr/>
      </dsp:nvSpPr>
      <dsp:spPr>
        <a:xfrm>
          <a:off x="6276931" y="1768047"/>
          <a:ext cx="1212372" cy="12123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/>
            <a:t>Stuff</a:t>
          </a:r>
        </a:p>
      </dsp:txBody>
      <dsp:txXfrm>
        <a:off x="6454479" y="1945595"/>
        <a:ext cx="857276" cy="857276"/>
      </dsp:txXfrm>
    </dsp:sp>
    <dsp:sp modelId="{8CBD2BFB-6207-45AA-A807-E41BA4230B6A}">
      <dsp:nvSpPr>
        <dsp:cNvPr id="0" name=""/>
        <dsp:cNvSpPr/>
      </dsp:nvSpPr>
      <dsp:spPr>
        <a:xfrm rot="1080000">
          <a:off x="5001477" y="3544094"/>
          <a:ext cx="133786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37862" y="12238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636962" y="3522886"/>
        <a:ext cx="66893" cy="66893"/>
      </dsp:txXfrm>
    </dsp:sp>
    <dsp:sp modelId="{2489DCF6-8986-4E45-AD3C-36FDBFEF9E2E}">
      <dsp:nvSpPr>
        <dsp:cNvPr id="0" name=""/>
        <dsp:cNvSpPr/>
      </dsp:nvSpPr>
      <dsp:spPr>
        <a:xfrm>
          <a:off x="6276931" y="3344179"/>
          <a:ext cx="1212372" cy="12123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/>
            <a:t>Sports</a:t>
          </a:r>
        </a:p>
      </dsp:txBody>
      <dsp:txXfrm>
        <a:off x="6454479" y="3521727"/>
        <a:ext cx="857276" cy="857276"/>
      </dsp:txXfrm>
    </dsp:sp>
    <dsp:sp modelId="{A4C1517C-102F-4B9D-B876-FEA55C666970}">
      <dsp:nvSpPr>
        <dsp:cNvPr id="0" name=""/>
        <dsp:cNvSpPr/>
      </dsp:nvSpPr>
      <dsp:spPr>
        <a:xfrm rot="3240000">
          <a:off x="4538264" y="4181652"/>
          <a:ext cx="133786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37862" y="12238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173748" y="4160445"/>
        <a:ext cx="66893" cy="66893"/>
      </dsp:txXfrm>
    </dsp:sp>
    <dsp:sp modelId="{6B2D2466-3F13-4834-8C58-17CEBE4647D4}">
      <dsp:nvSpPr>
        <dsp:cNvPr id="0" name=""/>
        <dsp:cNvSpPr/>
      </dsp:nvSpPr>
      <dsp:spPr>
        <a:xfrm>
          <a:off x="5350504" y="4619297"/>
          <a:ext cx="1212372" cy="12123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/>
            <a:t>Hobbies</a:t>
          </a:r>
        </a:p>
      </dsp:txBody>
      <dsp:txXfrm>
        <a:off x="5528052" y="4796845"/>
        <a:ext cx="857276" cy="857276"/>
      </dsp:txXfrm>
    </dsp:sp>
    <dsp:sp modelId="{CD1D771A-9B9A-4256-B1FD-B46D7E7868B4}">
      <dsp:nvSpPr>
        <dsp:cNvPr id="0" name=""/>
        <dsp:cNvSpPr/>
      </dsp:nvSpPr>
      <dsp:spPr>
        <a:xfrm rot="5400000">
          <a:off x="3788768" y="4425178"/>
          <a:ext cx="133786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37862" y="12238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4424253" y="4403970"/>
        <a:ext cx="66893" cy="66893"/>
      </dsp:txXfrm>
    </dsp:sp>
    <dsp:sp modelId="{1897E595-9774-42B7-BF0A-C52AC2084AD9}">
      <dsp:nvSpPr>
        <dsp:cNvPr id="0" name=""/>
        <dsp:cNvSpPr/>
      </dsp:nvSpPr>
      <dsp:spPr>
        <a:xfrm>
          <a:off x="3851513" y="5106348"/>
          <a:ext cx="1212372" cy="12123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/>
            <a:t>Parents</a:t>
          </a:r>
        </a:p>
      </dsp:txBody>
      <dsp:txXfrm>
        <a:off x="4029061" y="5283896"/>
        <a:ext cx="857276" cy="857276"/>
      </dsp:txXfrm>
    </dsp:sp>
    <dsp:sp modelId="{F271FDB8-8883-4541-B44E-C42BDA7F84D2}">
      <dsp:nvSpPr>
        <dsp:cNvPr id="0" name=""/>
        <dsp:cNvSpPr/>
      </dsp:nvSpPr>
      <dsp:spPr>
        <a:xfrm rot="7560000">
          <a:off x="3039273" y="4181652"/>
          <a:ext cx="133786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37862" y="12238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10800000">
        <a:off x="3674758" y="4160445"/>
        <a:ext cx="66893" cy="66893"/>
      </dsp:txXfrm>
    </dsp:sp>
    <dsp:sp modelId="{8D301071-987C-4F85-8282-52CD7DC3D370}">
      <dsp:nvSpPr>
        <dsp:cNvPr id="0" name=""/>
        <dsp:cNvSpPr/>
      </dsp:nvSpPr>
      <dsp:spPr>
        <a:xfrm>
          <a:off x="2352523" y="4619297"/>
          <a:ext cx="1212372" cy="12123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/>
            <a:t>Hero/Enemy</a:t>
          </a:r>
        </a:p>
      </dsp:txBody>
      <dsp:txXfrm>
        <a:off x="2530071" y="4796845"/>
        <a:ext cx="857276" cy="857276"/>
      </dsp:txXfrm>
    </dsp:sp>
    <dsp:sp modelId="{38EFF513-D233-4493-BC2B-9511A64F49A9}">
      <dsp:nvSpPr>
        <dsp:cNvPr id="0" name=""/>
        <dsp:cNvSpPr/>
      </dsp:nvSpPr>
      <dsp:spPr>
        <a:xfrm rot="9720000">
          <a:off x="2576060" y="3544094"/>
          <a:ext cx="133786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37862" y="12238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10800000">
        <a:off x="3211544" y="3522886"/>
        <a:ext cx="66893" cy="66893"/>
      </dsp:txXfrm>
    </dsp:sp>
    <dsp:sp modelId="{82DCD997-BF2B-435C-BCAF-A26F3A2BCF1D}">
      <dsp:nvSpPr>
        <dsp:cNvPr id="0" name=""/>
        <dsp:cNvSpPr/>
      </dsp:nvSpPr>
      <dsp:spPr>
        <a:xfrm>
          <a:off x="1426096" y="3344179"/>
          <a:ext cx="1212372" cy="12123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/>
            <a:t>Self</a:t>
          </a:r>
        </a:p>
      </dsp:txBody>
      <dsp:txXfrm>
        <a:off x="1603644" y="3521727"/>
        <a:ext cx="857276" cy="857276"/>
      </dsp:txXfrm>
    </dsp:sp>
    <dsp:sp modelId="{DCCDD9EF-92A0-4837-AD46-150DC793CC43}">
      <dsp:nvSpPr>
        <dsp:cNvPr id="0" name=""/>
        <dsp:cNvSpPr/>
      </dsp:nvSpPr>
      <dsp:spPr>
        <a:xfrm rot="11880000">
          <a:off x="2576060" y="2756028"/>
          <a:ext cx="133786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37862" y="12238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10800000">
        <a:off x="3211544" y="2734820"/>
        <a:ext cx="66893" cy="66893"/>
      </dsp:txXfrm>
    </dsp:sp>
    <dsp:sp modelId="{53309154-DE62-4E3B-9FE7-D6FE67B6BE60}">
      <dsp:nvSpPr>
        <dsp:cNvPr id="0" name=""/>
        <dsp:cNvSpPr/>
      </dsp:nvSpPr>
      <dsp:spPr>
        <a:xfrm>
          <a:off x="1426096" y="1768047"/>
          <a:ext cx="1212372" cy="12123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/>
            <a:t>Boyfriend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/>
            <a:t>Girlfriend</a:t>
          </a:r>
        </a:p>
      </dsp:txBody>
      <dsp:txXfrm>
        <a:off x="1603644" y="1945595"/>
        <a:ext cx="857276" cy="857276"/>
      </dsp:txXfrm>
    </dsp:sp>
    <dsp:sp modelId="{5FCF3A5F-5F1C-4357-99F6-029431F27C10}">
      <dsp:nvSpPr>
        <dsp:cNvPr id="0" name=""/>
        <dsp:cNvSpPr/>
      </dsp:nvSpPr>
      <dsp:spPr>
        <a:xfrm rot="14040000">
          <a:off x="3039273" y="2118469"/>
          <a:ext cx="133786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37862" y="12238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10800000">
        <a:off x="3674758" y="2097261"/>
        <a:ext cx="66893" cy="66893"/>
      </dsp:txXfrm>
    </dsp:sp>
    <dsp:sp modelId="{7205E3FE-6491-4BAF-9912-469D72FC8C5A}">
      <dsp:nvSpPr>
        <dsp:cNvPr id="0" name=""/>
        <dsp:cNvSpPr/>
      </dsp:nvSpPr>
      <dsp:spPr>
        <a:xfrm>
          <a:off x="2352523" y="492930"/>
          <a:ext cx="1212372" cy="12123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/>
            <a:t>Friends</a:t>
          </a:r>
        </a:p>
      </dsp:txBody>
      <dsp:txXfrm>
        <a:off x="2530071" y="670478"/>
        <a:ext cx="857276" cy="85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7 Habits of Highly Effective Teens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Career Life Education 10</a:t>
            </a:r>
            <a:endParaRPr lang="en-CA" dirty="0"/>
          </a:p>
        </p:txBody>
      </p:sp>
      <p:pic>
        <p:nvPicPr>
          <p:cNvPr id="3074" name="Picture 2" descr="Image result for images from 7 habits of highly effective te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381000"/>
            <a:ext cx="2602843" cy="27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4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 incomplete view about yourself or life in general – is like wearing glasses with the wrong prescription</a:t>
            </a:r>
          </a:p>
          <a:p>
            <a:r>
              <a:rPr lang="en-CA" dirty="0" smtClean="0"/>
              <a:t>The lens affects how you see everything</a:t>
            </a:r>
          </a:p>
          <a:p>
            <a:r>
              <a:rPr lang="en-CA" dirty="0" smtClean="0"/>
              <a:t>The right prescription will cast a rosy hue on everything you do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Paradigms are like glasses</a:t>
            </a:r>
            <a:endParaRPr lang="en-CA" dirty="0"/>
          </a:p>
        </p:txBody>
      </p:sp>
      <p:pic>
        <p:nvPicPr>
          <p:cNvPr id="7170" name="Picture 2" descr="Image result for rose gl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7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perception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2260"/>
            <a:ext cx="6534150" cy="56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2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Negative self-paradigms can put limitations on us</a:t>
            </a:r>
          </a:p>
          <a:p>
            <a:r>
              <a:rPr lang="en-CA" dirty="0" smtClean="0"/>
              <a:t>Positive self-paradigms can bring out the best in us</a:t>
            </a:r>
          </a:p>
          <a:p>
            <a:r>
              <a:rPr lang="en-CA" dirty="0" smtClean="0"/>
              <a:t>Ask yourself, are your self-paradigms helping or hindering you?</a:t>
            </a:r>
          </a:p>
          <a:p>
            <a:pPr lvl="1"/>
            <a:r>
              <a:rPr lang="en-CA" dirty="0" smtClean="0"/>
              <a:t>Ms. D will read examples from book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Paradigms of Self</a:t>
            </a:r>
            <a:endParaRPr lang="en-CA" dirty="0"/>
          </a:p>
        </p:txBody>
      </p:sp>
      <p:sp>
        <p:nvSpPr>
          <p:cNvPr id="4" name="AutoShape 2" descr="Image result for look in the mirro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look in the mirror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21" name="Picture 5" descr="C:\Users\elizabeth\AppData\Local\Microsoft\Windows\INetCache\IE\OGXG8BDV\blue-stick-man-reflect-hi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133600" cy="20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3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you walk through life wearing glasses that say “I can do it” or “I matter,” that belief will put a positive spin on everything else.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Paradigms of Self</a:t>
            </a:r>
            <a:endParaRPr lang="en-CA" dirty="0"/>
          </a:p>
        </p:txBody>
      </p:sp>
      <p:pic>
        <p:nvPicPr>
          <p:cNvPr id="8194" name="Picture 2" descr="Image result for paradigms of s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5029200" cy="33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2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One way is to spend tie with someone who believes in you and builds you up.</a:t>
            </a:r>
          </a:p>
          <a:p>
            <a:r>
              <a:rPr lang="en-CA" dirty="0" smtClean="0"/>
              <a:t>Ask any successful person and most will tell you that they had a person who believed in them…</a:t>
            </a:r>
          </a:p>
          <a:p>
            <a:pPr lvl="1"/>
            <a:r>
              <a:rPr lang="en-CA" dirty="0" smtClean="0"/>
              <a:t>A teacher/mentor</a:t>
            </a:r>
          </a:p>
          <a:p>
            <a:pPr lvl="1"/>
            <a:r>
              <a:rPr lang="en-CA" dirty="0" smtClean="0"/>
              <a:t>A friend</a:t>
            </a:r>
          </a:p>
          <a:p>
            <a:pPr lvl="1"/>
            <a:r>
              <a:rPr lang="en-CA" dirty="0" smtClean="0"/>
              <a:t>A parent/guardian</a:t>
            </a:r>
          </a:p>
          <a:p>
            <a:pPr lvl="1"/>
            <a:r>
              <a:rPr lang="en-CA" dirty="0" smtClean="0"/>
              <a:t>A sister/brother/grandmother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do you fix your self-paradigm?</a:t>
            </a:r>
            <a:endParaRPr lang="en-CA" dirty="0"/>
          </a:p>
        </p:txBody>
      </p:sp>
      <p:pic>
        <p:nvPicPr>
          <p:cNvPr id="10242" name="Picture 2" descr="C:\Users\elizabeth\AppData\Local\Microsoft\Windows\INetCache\IE\RUCKH2ZR\GingerCa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34" y="3886200"/>
            <a:ext cx="2261792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3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not only have paradigms about ourselves, but about others too.</a:t>
            </a:r>
          </a:p>
          <a:p>
            <a:r>
              <a:rPr lang="en-CA" dirty="0" smtClean="0"/>
              <a:t>Seeing things from a different point of view can help us understand why other people act the way they do.</a:t>
            </a:r>
          </a:p>
          <a:p>
            <a:pPr lvl="1"/>
            <a:r>
              <a:rPr lang="en-CA" dirty="0" smtClean="0"/>
              <a:t>Ms. D. will read examples from p 16 - 18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Paradigms of Others</a:t>
            </a:r>
            <a:endParaRPr lang="en-CA" dirty="0"/>
          </a:p>
        </p:txBody>
      </p:sp>
      <p:pic>
        <p:nvPicPr>
          <p:cNvPr id="11266" name="Picture 2" descr="Image result for peopl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98860"/>
            <a:ext cx="3657600" cy="24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7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CA" dirty="0" smtClean="0"/>
              <a:t>Our paradigms of others are </a:t>
            </a:r>
            <a:r>
              <a:rPr lang="en-CA" i="1" dirty="0" smtClean="0"/>
              <a:t>often incomplete, inaccurate, or completely messed up</a:t>
            </a:r>
            <a:r>
              <a:rPr lang="en-CA" dirty="0" smtClean="0"/>
              <a:t>.</a:t>
            </a:r>
          </a:p>
          <a:p>
            <a:r>
              <a:rPr lang="en-CA" b="1" i="1" dirty="0" smtClean="0"/>
              <a:t>We shouldn’t </a:t>
            </a:r>
            <a:r>
              <a:rPr lang="en-CA" i="1" dirty="0" smtClean="0"/>
              <a:t>be so quick to judge</a:t>
            </a:r>
            <a:r>
              <a:rPr lang="en-CA" dirty="0" smtClean="0"/>
              <a:t>, label or form rigid opinions of others.</a:t>
            </a:r>
          </a:p>
          <a:p>
            <a:r>
              <a:rPr lang="en-CA" dirty="0" smtClean="0"/>
              <a:t>From a </a:t>
            </a:r>
            <a:r>
              <a:rPr lang="en-CA" i="1" dirty="0" smtClean="0"/>
              <a:t>limited point of view, </a:t>
            </a:r>
            <a:r>
              <a:rPr lang="en-CA" dirty="0" smtClean="0"/>
              <a:t>we seldom see the whole picture, or have all the facts.</a:t>
            </a:r>
          </a:p>
          <a:p>
            <a:r>
              <a:rPr lang="en-CA" b="1" i="1" dirty="0" smtClean="0"/>
              <a:t>We should </a:t>
            </a:r>
            <a:r>
              <a:rPr lang="en-CA" i="1" dirty="0" smtClean="0"/>
              <a:t>open our minds and hearts </a:t>
            </a:r>
            <a:r>
              <a:rPr lang="en-CA" dirty="0" smtClean="0"/>
              <a:t>to new information, ideas, and points of view, and be willing to change our paradigms when it becomes apparent they are wrong.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CA" dirty="0" smtClean="0"/>
              <a:t>Paradigms of others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499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can usually tell what your life paradigm is, if you ask yourself </a:t>
            </a:r>
          </a:p>
          <a:p>
            <a:pPr lvl="1"/>
            <a:r>
              <a:rPr lang="en-CA" dirty="0"/>
              <a:t>“What do I spend my time thinking about?”</a:t>
            </a:r>
          </a:p>
          <a:p>
            <a:pPr lvl="1"/>
            <a:r>
              <a:rPr lang="en-CA" dirty="0"/>
              <a:t>“Who or what is my obsession?”</a:t>
            </a:r>
          </a:p>
          <a:p>
            <a:r>
              <a:rPr lang="en-CA" dirty="0" smtClean="0"/>
              <a:t>Whatever is most important to you will be come your paradigm or </a:t>
            </a:r>
            <a:r>
              <a:rPr lang="en-CA" b="1" dirty="0" smtClean="0"/>
              <a:t>life-center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Paradigms of Life</a:t>
            </a:r>
            <a:endParaRPr lang="en-CA" dirty="0"/>
          </a:p>
        </p:txBody>
      </p:sp>
      <p:sp>
        <p:nvSpPr>
          <p:cNvPr id="4" name="AutoShape 2" descr="Image result for person thinki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person thinking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293" name="Picture 5" descr="C:\Users\elizabeth\AppData\Local\Microsoft\Windows\INetCache\IE\3FIAVF5H\thinking-clip-art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47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5949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CA" dirty="0" smtClean="0"/>
              <a:t>Friends</a:t>
            </a:r>
          </a:p>
          <a:p>
            <a:r>
              <a:rPr lang="en-CA" dirty="0" smtClean="0"/>
              <a:t>Stuff</a:t>
            </a:r>
          </a:p>
          <a:p>
            <a:r>
              <a:rPr lang="en-CA" dirty="0" smtClean="0"/>
              <a:t>Boyfriend/Girlfriend</a:t>
            </a:r>
          </a:p>
          <a:p>
            <a:r>
              <a:rPr lang="en-CA" dirty="0" smtClean="0"/>
              <a:t>School</a:t>
            </a:r>
          </a:p>
          <a:p>
            <a:r>
              <a:rPr lang="en-CA" dirty="0" smtClean="0"/>
              <a:t>Parents</a:t>
            </a:r>
          </a:p>
          <a:p>
            <a:r>
              <a:rPr lang="en-CA" dirty="0" smtClean="0"/>
              <a:t>Sports</a:t>
            </a:r>
          </a:p>
          <a:p>
            <a:r>
              <a:rPr lang="en-CA" dirty="0" smtClean="0"/>
              <a:t>Hobbies</a:t>
            </a:r>
          </a:p>
          <a:p>
            <a:r>
              <a:rPr lang="en-CA" dirty="0" smtClean="0"/>
              <a:t>Heroes</a:t>
            </a:r>
          </a:p>
          <a:p>
            <a:r>
              <a:rPr lang="en-CA" dirty="0" smtClean="0"/>
              <a:t>Enemies</a:t>
            </a:r>
          </a:p>
          <a:p>
            <a:r>
              <a:rPr lang="en-CA" dirty="0" smtClean="0"/>
              <a:t>Self</a:t>
            </a:r>
          </a:p>
          <a:p>
            <a:r>
              <a:rPr lang="en-CA" dirty="0" smtClean="0"/>
              <a:t>Work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spcAft>
                <a:spcPts val="1200"/>
              </a:spcAft>
              <a:buNone/>
            </a:pPr>
            <a:r>
              <a:rPr lang="en-CA" dirty="0" smtClean="0"/>
              <a:t>These each have their good points, but they are all incomplete in one way or another and they’ll mess you up if you center your life on them.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Paradigms of Life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3540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images from 7 habits of highly effective te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743450" cy="63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0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They are a set of tools to help teens deal with real life</a:t>
            </a:r>
          </a:p>
          <a:p>
            <a:r>
              <a:rPr lang="en-CA" dirty="0"/>
              <a:t>T</a:t>
            </a:r>
            <a:r>
              <a:rPr lang="en-CA" dirty="0" smtClean="0"/>
              <a:t>hey can also be looked at as seven characteristics that happy and successful teens have in common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the 7 Habits?</a:t>
            </a:r>
            <a:endParaRPr lang="en-CA" dirty="0"/>
          </a:p>
        </p:txBody>
      </p:sp>
      <p:pic>
        <p:nvPicPr>
          <p:cNvPr id="4098" name="Picture 2" descr="Image result for images from 7 habits of highly effective te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609850" cy="27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52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Just as there are natural laws in the physical world – there are laws (or principles) in the human world. </a:t>
            </a:r>
          </a:p>
          <a:p>
            <a:r>
              <a:rPr lang="en-CA" dirty="0" smtClean="0"/>
              <a:t>They apply to everyone, rich, poor, king, peasant, male, female, or other</a:t>
            </a:r>
          </a:p>
          <a:p>
            <a:r>
              <a:rPr lang="en-CA" dirty="0" smtClean="0"/>
              <a:t>If you break them you will fail</a:t>
            </a:r>
          </a:p>
          <a:p>
            <a:r>
              <a:rPr lang="en-CA" dirty="0" smtClean="0"/>
              <a:t>If you live by them you will succeed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Principle Centered</a:t>
            </a:r>
            <a:br>
              <a:rPr lang="en-CA" dirty="0"/>
            </a:br>
            <a:r>
              <a:rPr lang="en-CA" dirty="0"/>
              <a:t>The Real Thing</a:t>
            </a:r>
          </a:p>
        </p:txBody>
      </p:sp>
      <p:pic>
        <p:nvPicPr>
          <p:cNvPr id="13314" name="Picture 2" descr="C:\Users\elizabeth\AppData\Local\Microsoft\Windows\INetCache\IE\QX6WSUVC\law-of-gravity-enforc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18912"/>
            <a:ext cx="3467100" cy="202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28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Honesty</a:t>
            </a:r>
          </a:p>
          <a:p>
            <a:r>
              <a:rPr lang="en-CA" dirty="0" smtClean="0"/>
              <a:t>Service</a:t>
            </a:r>
          </a:p>
          <a:p>
            <a:r>
              <a:rPr lang="en-CA" dirty="0" smtClean="0"/>
              <a:t>Love</a:t>
            </a:r>
          </a:p>
          <a:p>
            <a:r>
              <a:rPr lang="en-CA" dirty="0" smtClean="0"/>
              <a:t>Hard work</a:t>
            </a:r>
          </a:p>
          <a:p>
            <a:r>
              <a:rPr lang="en-CA" dirty="0" smtClean="0"/>
              <a:t>Respect</a:t>
            </a:r>
          </a:p>
          <a:p>
            <a:r>
              <a:rPr lang="en-CA" dirty="0" smtClean="0"/>
              <a:t>Gratitude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Moderation</a:t>
            </a:r>
          </a:p>
          <a:p>
            <a:r>
              <a:rPr lang="en-CA" dirty="0" smtClean="0"/>
              <a:t>Fairness</a:t>
            </a:r>
          </a:p>
          <a:p>
            <a:r>
              <a:rPr lang="en-CA" dirty="0" smtClean="0"/>
              <a:t>Integrity</a:t>
            </a:r>
          </a:p>
          <a:p>
            <a:r>
              <a:rPr lang="en-CA" dirty="0" smtClean="0"/>
              <a:t>Loyalty</a:t>
            </a:r>
          </a:p>
          <a:p>
            <a:r>
              <a:rPr lang="en-CA" dirty="0" smtClean="0"/>
              <a:t>Responsibility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Principles to Live By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4716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takes faith to live by principles.</a:t>
            </a:r>
          </a:p>
          <a:p>
            <a:r>
              <a:rPr lang="en-CA" dirty="0" smtClean="0"/>
              <a:t>Especially when you see people close to you get ahead in life by lying, cheating, indulging, manipulating, and serving only themselves.</a:t>
            </a:r>
          </a:p>
          <a:p>
            <a:r>
              <a:rPr lang="en-CA" dirty="0" smtClean="0"/>
              <a:t>What those people don’t see, is that breaking principles always catches up to them in the end (karma?).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Principles to Live By</a:t>
            </a:r>
            <a:endParaRPr lang="en-CA" dirty="0"/>
          </a:p>
        </p:txBody>
      </p:sp>
      <p:pic>
        <p:nvPicPr>
          <p:cNvPr id="14338" name="Picture 2" descr="C:\Users\elizabeth\AppData\Local\Microsoft\Windows\INetCache\IE\3FIAVF5H\karma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60717"/>
            <a:ext cx="3290974" cy="21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5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9165263"/>
              </p:ext>
            </p:extLst>
          </p:nvPr>
        </p:nvGraphicFramePr>
        <p:xfrm>
          <a:off x="152400" y="152400"/>
          <a:ext cx="8915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37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ages from 7 habits of highly effective te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228600"/>
            <a:ext cx="7983970" cy="59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4"/>
          <a:stretch/>
        </p:blipFill>
        <p:spPr bwMode="auto">
          <a:xfrm>
            <a:off x="2514600" y="152400"/>
            <a:ext cx="473036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1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Habits are things we do repeatedly</a:t>
            </a:r>
          </a:p>
          <a:p>
            <a:r>
              <a:rPr lang="en-CA" dirty="0" smtClean="0"/>
              <a:t>Most of the time we are hardly aware we are doing them</a:t>
            </a:r>
          </a:p>
          <a:p>
            <a:r>
              <a:rPr lang="en-CA" dirty="0" smtClean="0"/>
              <a:t>We are simply on autopilot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exactly are habits?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431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Get control of your life</a:t>
            </a:r>
          </a:p>
          <a:p>
            <a:r>
              <a:rPr lang="en-CA" dirty="0" smtClean="0"/>
              <a:t>Improve your relationships with your friends</a:t>
            </a:r>
          </a:p>
          <a:p>
            <a:r>
              <a:rPr lang="en-CA" dirty="0" smtClean="0"/>
              <a:t>Make smarter decisions</a:t>
            </a:r>
          </a:p>
          <a:p>
            <a:r>
              <a:rPr lang="en-CA" dirty="0" smtClean="0"/>
              <a:t>Get along with your parents</a:t>
            </a:r>
          </a:p>
          <a:p>
            <a:r>
              <a:rPr lang="en-CA" dirty="0" smtClean="0"/>
              <a:t>Overcome addiction</a:t>
            </a:r>
          </a:p>
          <a:p>
            <a:r>
              <a:rPr lang="en-CA" dirty="0" smtClean="0"/>
              <a:t>Define your values and what matters most to you</a:t>
            </a:r>
          </a:p>
          <a:p>
            <a:r>
              <a:rPr lang="en-CA" dirty="0" smtClean="0"/>
              <a:t>Increase your self-confidence</a:t>
            </a:r>
          </a:p>
          <a:p>
            <a:r>
              <a:rPr lang="en-CA" dirty="0" smtClean="0"/>
              <a:t>Be happy</a:t>
            </a:r>
          </a:p>
          <a:p>
            <a:r>
              <a:rPr lang="en-CA" dirty="0" smtClean="0"/>
              <a:t>Find balance between school, work, friends, and everything else!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What can the 7 Habits do for you?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08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Paradigms and Principles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Career Life Education 10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194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Read along with your handout!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Watch Subaru Commercial</a:t>
            </a:r>
          </a:p>
          <a:p>
            <a:pPr marL="0" indent="0" algn="ctr">
              <a:buNone/>
            </a:pPr>
            <a:r>
              <a:rPr lang="en-CA" dirty="0"/>
              <a:t>https://www.youtube.com/user/SubaruCanada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10 All-Time Stupid Quotes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555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Another word for </a:t>
            </a:r>
            <a:r>
              <a:rPr lang="en-CA" b="1" i="1" dirty="0" smtClean="0"/>
              <a:t>perception</a:t>
            </a:r>
            <a:endParaRPr lang="en-CA" dirty="0"/>
          </a:p>
          <a:p>
            <a:r>
              <a:rPr lang="en-CA" dirty="0" smtClean="0"/>
              <a:t>The way you see something</a:t>
            </a:r>
          </a:p>
          <a:p>
            <a:r>
              <a:rPr lang="en-CA" dirty="0" smtClean="0"/>
              <a:t>Your point of view</a:t>
            </a:r>
          </a:p>
          <a:p>
            <a:r>
              <a:rPr lang="en-CA" dirty="0" smtClean="0"/>
              <a:t>Your frame of reference</a:t>
            </a:r>
          </a:p>
          <a:p>
            <a:r>
              <a:rPr lang="en-CA" dirty="0" smtClean="0"/>
              <a:t>Your beliefs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What’s a paradigm?</a:t>
            </a:r>
            <a:endParaRPr lang="en-CA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5753100" cy="25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03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716</Words>
  <Application>Microsoft Office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7 Habits of Highly Effective Teens</vt:lpstr>
      <vt:lpstr>What are the 7 Habits?</vt:lpstr>
      <vt:lpstr>PowerPoint Presentation</vt:lpstr>
      <vt:lpstr>PowerPoint Presentation</vt:lpstr>
      <vt:lpstr>What exactly are habits?</vt:lpstr>
      <vt:lpstr>What can the 7 Habits do for you?</vt:lpstr>
      <vt:lpstr>Paradigms and Principles</vt:lpstr>
      <vt:lpstr>Top 10 All-Time Stupid Quotes</vt:lpstr>
      <vt:lpstr>What’s a paradigm?</vt:lpstr>
      <vt:lpstr>Paradigms are like glasses</vt:lpstr>
      <vt:lpstr>PowerPoint Presentation</vt:lpstr>
      <vt:lpstr>Paradigms of Self</vt:lpstr>
      <vt:lpstr>Paradigms of Self</vt:lpstr>
      <vt:lpstr>How do you fix your self-paradigm?</vt:lpstr>
      <vt:lpstr>Paradigms of Others</vt:lpstr>
      <vt:lpstr>Paradigms of others</vt:lpstr>
      <vt:lpstr>Paradigms of Life</vt:lpstr>
      <vt:lpstr>Paradigms of Life</vt:lpstr>
      <vt:lpstr>PowerPoint Presentation</vt:lpstr>
      <vt:lpstr>Principle Centered The Real Thing</vt:lpstr>
      <vt:lpstr>Principles to Live By</vt:lpstr>
      <vt:lpstr>Principles to Live By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Habits of Highly Effective Teens</dc:title>
  <dc:creator>elizabeth duffield</dc:creator>
  <cp:lastModifiedBy>elizabeth duffield</cp:lastModifiedBy>
  <cp:revision>7</cp:revision>
  <dcterms:created xsi:type="dcterms:W3CDTF">2006-08-16T00:00:00Z</dcterms:created>
  <dcterms:modified xsi:type="dcterms:W3CDTF">2017-10-16T05:32:45Z</dcterms:modified>
</cp:coreProperties>
</file>