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14"/>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5" autoAdjust="0"/>
    <p:restoredTop sz="94660"/>
  </p:normalViewPr>
  <p:slideViewPr>
    <p:cSldViewPr snapToGrid="0">
      <p:cViewPr varScale="1">
        <p:scale>
          <a:sx n="85" d="100"/>
          <a:sy n="85" d="100"/>
        </p:scale>
        <p:origin x="9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C1BDF548-8873-45C6-92FC-C3029DDEF187}" type="datetimeFigureOut">
              <a:rPr lang="en-US" smtClean="0"/>
              <a:t>9/29/2017</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EA879499-D26A-4435-86E4-4F419CA1D555}" type="slidenum">
              <a:rPr lang="en-US" smtClean="0"/>
              <a:t>‹#›</a:t>
            </a:fld>
            <a:endParaRPr lang="en-US"/>
          </a:p>
        </p:txBody>
      </p:sp>
    </p:spTree>
    <p:extLst>
      <p:ext uri="{BB962C8B-B14F-4D97-AF65-F5344CB8AC3E}">
        <p14:creationId xmlns:p14="http://schemas.microsoft.com/office/powerpoint/2010/main" val="426575604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21B89F52-1230-4501-BEBC-7CF996AAABA8}" type="datetimeFigureOut">
              <a:rPr lang="en-US" smtClean="0"/>
              <a:t>9/29/2017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BC5118-9C4B-45FB-B036-B50C2064B6F4}"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809427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1B89F52-1230-4501-BEBC-7CF996AAABA8}" type="datetimeFigureOut">
              <a:rPr lang="en-US" smtClean="0"/>
              <a:t>9/29/2017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BC5118-9C4B-45FB-B036-B50C2064B6F4}" type="slidenum">
              <a:rPr lang="en-US" smtClean="0"/>
              <a:t>‹#›</a:t>
            </a:fld>
            <a:endParaRPr lang="en-US"/>
          </a:p>
        </p:txBody>
      </p:sp>
    </p:spTree>
    <p:extLst>
      <p:ext uri="{BB962C8B-B14F-4D97-AF65-F5344CB8AC3E}">
        <p14:creationId xmlns:p14="http://schemas.microsoft.com/office/powerpoint/2010/main" val="10593287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1B89F52-1230-4501-BEBC-7CF996AAABA8}" type="datetimeFigureOut">
              <a:rPr lang="en-US" smtClean="0"/>
              <a:t>9/29/2017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BC5118-9C4B-45FB-B036-B50C2064B6F4}" type="slidenum">
              <a:rPr lang="en-US" smtClean="0"/>
              <a:t>‹#›</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673560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1B89F52-1230-4501-BEBC-7CF996AAABA8}" type="datetimeFigureOut">
              <a:rPr lang="en-US" smtClean="0"/>
              <a:t>9/29/2017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BC5118-9C4B-45FB-B036-B50C2064B6F4}" type="slidenum">
              <a:rPr lang="en-US" smtClean="0"/>
              <a:t>‹#›</a:t>
            </a:fld>
            <a:endParaRPr lang="en-US"/>
          </a:p>
        </p:txBody>
      </p:sp>
    </p:spTree>
    <p:extLst>
      <p:ext uri="{BB962C8B-B14F-4D97-AF65-F5344CB8AC3E}">
        <p14:creationId xmlns:p14="http://schemas.microsoft.com/office/powerpoint/2010/main" val="33242833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1B89F52-1230-4501-BEBC-7CF996AAABA8}" type="datetimeFigureOut">
              <a:rPr lang="en-US" smtClean="0"/>
              <a:t>9/29/2017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BC5118-9C4B-45FB-B036-B50C2064B6F4}"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198825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1B89F52-1230-4501-BEBC-7CF996AAABA8}" type="datetimeFigureOut">
              <a:rPr lang="en-US" smtClean="0"/>
              <a:t>9/29/2017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BC5118-9C4B-45FB-B036-B50C2064B6F4}" type="slidenum">
              <a:rPr lang="en-US" smtClean="0"/>
              <a:t>‹#›</a:t>
            </a:fld>
            <a:endParaRPr lang="en-US"/>
          </a:p>
        </p:txBody>
      </p:sp>
    </p:spTree>
    <p:extLst>
      <p:ext uri="{BB962C8B-B14F-4D97-AF65-F5344CB8AC3E}">
        <p14:creationId xmlns:p14="http://schemas.microsoft.com/office/powerpoint/2010/main" val="22652645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1B89F52-1230-4501-BEBC-7CF996AAABA8}" type="datetimeFigureOut">
              <a:rPr lang="en-US" smtClean="0"/>
              <a:t>9/29/2017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3BC5118-9C4B-45FB-B036-B50C2064B6F4}" type="slidenum">
              <a:rPr lang="en-US" smtClean="0"/>
              <a:t>‹#›</a:t>
            </a:fld>
            <a:endParaRPr lang="en-US"/>
          </a:p>
        </p:txBody>
      </p:sp>
    </p:spTree>
    <p:extLst>
      <p:ext uri="{BB962C8B-B14F-4D97-AF65-F5344CB8AC3E}">
        <p14:creationId xmlns:p14="http://schemas.microsoft.com/office/powerpoint/2010/main" val="9344625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1B89F52-1230-4501-BEBC-7CF996AAABA8}" type="datetimeFigureOut">
              <a:rPr lang="en-US" smtClean="0"/>
              <a:t>9/29/2017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3BC5118-9C4B-45FB-B036-B50C2064B6F4}" type="slidenum">
              <a:rPr lang="en-US" smtClean="0"/>
              <a:t>‹#›</a:t>
            </a:fld>
            <a:endParaRPr lang="en-US"/>
          </a:p>
        </p:txBody>
      </p:sp>
    </p:spTree>
    <p:extLst>
      <p:ext uri="{BB962C8B-B14F-4D97-AF65-F5344CB8AC3E}">
        <p14:creationId xmlns:p14="http://schemas.microsoft.com/office/powerpoint/2010/main" val="31770013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B89F52-1230-4501-BEBC-7CF996AAABA8}" type="datetimeFigureOut">
              <a:rPr lang="en-US" smtClean="0"/>
              <a:t>9/29/2017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3BC5118-9C4B-45FB-B036-B50C2064B6F4}" type="slidenum">
              <a:rPr lang="en-US" smtClean="0"/>
              <a:t>‹#›</a:t>
            </a:fld>
            <a:endParaRPr lang="en-US"/>
          </a:p>
        </p:txBody>
      </p:sp>
    </p:spTree>
    <p:extLst>
      <p:ext uri="{BB962C8B-B14F-4D97-AF65-F5344CB8AC3E}">
        <p14:creationId xmlns:p14="http://schemas.microsoft.com/office/powerpoint/2010/main" val="4990776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B89F52-1230-4501-BEBC-7CF996AAABA8}" type="datetimeFigureOut">
              <a:rPr lang="en-US" smtClean="0"/>
              <a:t>9/29/2017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BC5118-9C4B-45FB-B036-B50C2064B6F4}" type="slidenum">
              <a:rPr lang="en-US" smtClean="0"/>
              <a:t>‹#›</a:t>
            </a:fld>
            <a:endParaRPr lang="en-US"/>
          </a:p>
        </p:txBody>
      </p:sp>
    </p:spTree>
    <p:extLst>
      <p:ext uri="{BB962C8B-B14F-4D97-AF65-F5344CB8AC3E}">
        <p14:creationId xmlns:p14="http://schemas.microsoft.com/office/powerpoint/2010/main" val="19161227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B89F52-1230-4501-BEBC-7CF996AAABA8}" type="datetimeFigureOut">
              <a:rPr lang="en-US" smtClean="0"/>
              <a:t>9/29/2017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BC5118-9C4B-45FB-B036-B50C2064B6F4}"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146193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21B89F52-1230-4501-BEBC-7CF996AAABA8}" type="datetimeFigureOut">
              <a:rPr lang="en-US" smtClean="0"/>
              <a:t>9/29/2017</a:t>
            </a:fld>
            <a:endParaRPr 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3BC5118-9C4B-45FB-B036-B50C2064B6F4}" type="slidenum">
              <a:rPr lang="en-US" smtClean="0"/>
              <a:t>‹#›</a:t>
            </a:fld>
            <a:endParaRPr lang="en-US"/>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474476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Habit #1</a:t>
            </a:r>
            <a:endParaRPr lang="en-US" dirty="0"/>
          </a:p>
        </p:txBody>
      </p:sp>
      <p:sp>
        <p:nvSpPr>
          <p:cNvPr id="3" name="Subtitle 2"/>
          <p:cNvSpPr>
            <a:spLocks noGrp="1"/>
          </p:cNvSpPr>
          <p:nvPr>
            <p:ph type="subTitle" idx="1"/>
          </p:nvPr>
        </p:nvSpPr>
        <p:spPr/>
        <p:txBody>
          <a:bodyPr>
            <a:normAutofit fontScale="85000" lnSpcReduction="20000"/>
          </a:bodyPr>
          <a:lstStyle/>
          <a:p>
            <a:r>
              <a:rPr lang="en-US" dirty="0" smtClean="0"/>
              <a:t>Be proactive…take responsibility for your life.</a:t>
            </a:r>
          </a:p>
          <a:p>
            <a:r>
              <a:rPr lang="en-US" dirty="0" smtClean="0"/>
              <a:t>“I am the force.  I am the captain of my life.  I can choose my attitude.  I’m responsible for my own happiness or unhappiness.  I am in the driver’s seat of my destiny, not the passenger.”</a:t>
            </a:r>
            <a:endParaRPr lang="en-US" dirty="0"/>
          </a:p>
        </p:txBody>
      </p:sp>
    </p:spTree>
    <p:extLst>
      <p:ext uri="{BB962C8B-B14F-4D97-AF65-F5344CB8AC3E}">
        <p14:creationId xmlns:p14="http://schemas.microsoft.com/office/powerpoint/2010/main" val="1900038774"/>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Growing Your Proactive Muscles</a:t>
            </a:r>
            <a:endParaRPr lang="en-US" dirty="0"/>
          </a:p>
        </p:txBody>
      </p:sp>
      <p:sp>
        <p:nvSpPr>
          <p:cNvPr id="3" name="Content Placeholder 2"/>
          <p:cNvSpPr>
            <a:spLocks noGrp="1"/>
          </p:cNvSpPr>
          <p:nvPr>
            <p:ph idx="1"/>
          </p:nvPr>
        </p:nvSpPr>
        <p:spPr/>
        <p:txBody>
          <a:bodyPr/>
          <a:lstStyle/>
          <a:p>
            <a:r>
              <a:rPr lang="en-US" dirty="0" smtClean="0"/>
              <a:t>It is important to take responsibility for your life and gradually move from a reactive to a proactive frame of mind.</a:t>
            </a:r>
          </a:p>
          <a:p>
            <a:r>
              <a:rPr lang="en-US" dirty="0" smtClean="0"/>
              <a:t>You can take responsibility for your life and stay away from potholes by flexing your proactive muscles</a:t>
            </a:r>
            <a:endParaRPr lang="en-US" dirty="0"/>
          </a:p>
        </p:txBody>
      </p:sp>
    </p:spTree>
    <p:extLst>
      <p:ext uri="{BB962C8B-B14F-4D97-AF65-F5344CB8AC3E}">
        <p14:creationId xmlns:p14="http://schemas.microsoft.com/office/powerpoint/2010/main" val="3446270421"/>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Can-Do</a:t>
            </a:r>
            <a:endParaRPr lang="en-US" dirty="0"/>
          </a:p>
        </p:txBody>
      </p:sp>
      <p:sp>
        <p:nvSpPr>
          <p:cNvPr id="3" name="Content Placeholder 2"/>
          <p:cNvSpPr>
            <a:spLocks noGrp="1"/>
          </p:cNvSpPr>
          <p:nvPr>
            <p:ph idx="1"/>
          </p:nvPr>
        </p:nvSpPr>
        <p:spPr/>
        <p:txBody>
          <a:bodyPr>
            <a:normAutofit lnSpcReduction="10000"/>
          </a:bodyPr>
          <a:lstStyle/>
          <a:p>
            <a:r>
              <a:rPr lang="en-US" dirty="0" smtClean="0"/>
              <a:t>Can-Do people: take initiative to make it happen, think about solutions and options, act</a:t>
            </a:r>
          </a:p>
          <a:p>
            <a:r>
              <a:rPr lang="en-US" dirty="0" smtClean="0"/>
              <a:t>No-Can-Do people: wait for something to happen to them, think about problems and barriers, are acted upon</a:t>
            </a:r>
          </a:p>
          <a:p>
            <a:pPr marL="0" indent="0">
              <a:buNone/>
            </a:pPr>
            <a:r>
              <a:rPr lang="en-US" dirty="0" smtClean="0"/>
              <a:t> If you think can-do, and you’re creative and persistent, it’s amazing what you can accomplish.</a:t>
            </a:r>
            <a:endParaRPr lang="en-US" dirty="0"/>
          </a:p>
          <a:p>
            <a:r>
              <a:rPr lang="en-US" dirty="0" smtClean="0"/>
              <a:t>To reach the goals in life, you must seize the initiative.</a:t>
            </a:r>
          </a:p>
          <a:p>
            <a:r>
              <a:rPr lang="en-US" dirty="0" smtClean="0"/>
              <a:t>Some people mistake can-do for being pushy, aggressive, or obnoxious.  Wrong.  Can-do is courageous, persistent, and smart.  Others think can-do people stretch the rules and their own laws.  Not so.  Can-do thinkers are creative, enterprising, and extremely resourceful. </a:t>
            </a:r>
            <a:endParaRPr lang="en-US" dirty="0"/>
          </a:p>
        </p:txBody>
      </p:sp>
    </p:spTree>
    <p:extLst>
      <p:ext uri="{BB962C8B-B14F-4D97-AF65-F5344CB8AC3E}">
        <p14:creationId xmlns:p14="http://schemas.microsoft.com/office/powerpoint/2010/main" val="1084525042"/>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Just Push Pause</a:t>
            </a:r>
            <a:endParaRPr lang="en-US" dirty="0"/>
          </a:p>
        </p:txBody>
      </p:sp>
      <p:sp>
        <p:nvSpPr>
          <p:cNvPr id="3" name="Content Placeholder 2"/>
          <p:cNvSpPr>
            <a:spLocks noGrp="1"/>
          </p:cNvSpPr>
          <p:nvPr>
            <p:ph idx="1"/>
          </p:nvPr>
        </p:nvSpPr>
        <p:spPr/>
        <p:txBody>
          <a:bodyPr/>
          <a:lstStyle/>
          <a:p>
            <a:r>
              <a:rPr lang="en-US" dirty="0" smtClean="0"/>
              <a:t>When someone is rude to you, where do you get the power to resist being rude back?  For starters, just push pause.</a:t>
            </a:r>
          </a:p>
          <a:p>
            <a:r>
              <a:rPr lang="en-US" dirty="0" smtClean="0"/>
              <a:t>Sometimes life is moving so fast that we instantly react to everything out of sheer habit.  If you can learn to pause, get control, and think about how you want to respond, you’ll make smarter decisions.</a:t>
            </a:r>
          </a:p>
          <a:p>
            <a:r>
              <a:rPr lang="en-US" dirty="0" smtClean="0"/>
              <a:t>While your life is on pause, use your four human tools to help you decide what to do…self-awareness, conscience, imagination, willpower.</a:t>
            </a:r>
          </a:p>
          <a:p>
            <a:r>
              <a:rPr lang="en-US" dirty="0" smtClean="0"/>
              <a:t>The more we use our four human tools, the stronger they become and the more power we have to be proactive.</a:t>
            </a:r>
            <a:endParaRPr lang="en-US" dirty="0"/>
          </a:p>
        </p:txBody>
      </p:sp>
    </p:spTree>
    <p:extLst>
      <p:ext uri="{BB962C8B-B14F-4D97-AF65-F5344CB8AC3E}">
        <p14:creationId xmlns:p14="http://schemas.microsoft.com/office/powerpoint/2010/main" val="2340818596"/>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Proactive or Reactive…the Choice is Yours</a:t>
            </a:r>
            <a:endParaRPr lang="en-US" dirty="0"/>
          </a:p>
        </p:txBody>
      </p:sp>
      <p:sp>
        <p:nvSpPr>
          <p:cNvPr id="3" name="Content Placeholder 2"/>
          <p:cNvSpPr>
            <a:spLocks noGrp="1"/>
          </p:cNvSpPr>
          <p:nvPr>
            <p:ph idx="1"/>
          </p:nvPr>
        </p:nvSpPr>
        <p:spPr/>
        <p:txBody>
          <a:bodyPr/>
          <a:lstStyle/>
          <a:p>
            <a:r>
              <a:rPr lang="en-US" dirty="0" smtClean="0"/>
              <a:t>Each day you and I have about 100 chances to choose whether to be proactive or reactive.</a:t>
            </a:r>
          </a:p>
          <a:p>
            <a:r>
              <a:rPr lang="en-US" dirty="0" smtClean="0"/>
              <a:t>The choice is yours.</a:t>
            </a:r>
          </a:p>
          <a:p>
            <a:r>
              <a:rPr lang="en-US" dirty="0" smtClean="0"/>
              <a:t>Reactive people make choices based on impulse.</a:t>
            </a:r>
          </a:p>
          <a:p>
            <a:r>
              <a:rPr lang="en-US" dirty="0" smtClean="0"/>
              <a:t>Proactive people make choices based on values.  They think before they act.  They recognize they can’t control everything that happens to them, but they can control what they do about it.</a:t>
            </a:r>
            <a:endParaRPr lang="en-US" dirty="0"/>
          </a:p>
        </p:txBody>
      </p:sp>
    </p:spTree>
    <p:extLst>
      <p:ext uri="{BB962C8B-B14F-4D97-AF65-F5344CB8AC3E}">
        <p14:creationId xmlns:p14="http://schemas.microsoft.com/office/powerpoint/2010/main" val="446425416"/>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Listen to Your Language</a:t>
            </a:r>
            <a:endParaRPr lang="en-US" dirty="0"/>
          </a:p>
        </p:txBody>
      </p:sp>
      <p:sp>
        <p:nvSpPr>
          <p:cNvPr id="3" name="Content Placeholder 2"/>
          <p:cNvSpPr>
            <a:spLocks noGrp="1"/>
          </p:cNvSpPr>
          <p:nvPr>
            <p:ph idx="1"/>
          </p:nvPr>
        </p:nvSpPr>
        <p:spPr/>
        <p:txBody>
          <a:bodyPr/>
          <a:lstStyle/>
          <a:p>
            <a:r>
              <a:rPr lang="en-US" dirty="0" smtClean="0"/>
              <a:t>Reactive language takes the power away from you and gives it to something or someone else…it’s like giving someone else the remote control to your life and saying, “Here, change my mood anytime you wish.”</a:t>
            </a:r>
          </a:p>
          <a:p>
            <a:r>
              <a:rPr lang="en-US" dirty="0" smtClean="0"/>
              <a:t>Proactive language puts the remote control back into your own hands.  You are then free to choose which channel you want to be on.</a:t>
            </a:r>
            <a:endParaRPr lang="en-US" dirty="0"/>
          </a:p>
        </p:txBody>
      </p:sp>
    </p:spTree>
    <p:extLst>
      <p:ext uri="{BB962C8B-B14F-4D97-AF65-F5344CB8AC3E}">
        <p14:creationId xmlns:p14="http://schemas.microsoft.com/office/powerpoint/2010/main" val="2965556038"/>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Victimitis Virus</a:t>
            </a:r>
            <a:endParaRPr lang="en-US" dirty="0"/>
          </a:p>
        </p:txBody>
      </p:sp>
      <p:sp>
        <p:nvSpPr>
          <p:cNvPr id="3" name="Content Placeholder 2"/>
          <p:cNvSpPr>
            <a:spLocks noGrp="1"/>
          </p:cNvSpPr>
          <p:nvPr>
            <p:ph idx="1"/>
          </p:nvPr>
        </p:nvSpPr>
        <p:spPr/>
        <p:txBody>
          <a:bodyPr/>
          <a:lstStyle/>
          <a:p>
            <a:r>
              <a:rPr lang="en-US" dirty="0" smtClean="0"/>
              <a:t>Some people believe that everyone has it in for them and that the world owes them something…which isn’t the case at all.</a:t>
            </a:r>
          </a:p>
          <a:p>
            <a:r>
              <a:rPr lang="en-US" dirty="0" smtClean="0"/>
              <a:t>Besides feeling like victims, reactive people:</a:t>
            </a:r>
          </a:p>
          <a:p>
            <a:pPr lvl="1"/>
            <a:r>
              <a:rPr lang="en-US" dirty="0" smtClean="0"/>
              <a:t>Are easily offended</a:t>
            </a:r>
          </a:p>
          <a:p>
            <a:pPr lvl="1"/>
            <a:r>
              <a:rPr lang="en-US" dirty="0" smtClean="0"/>
              <a:t>Blame others</a:t>
            </a:r>
          </a:p>
          <a:p>
            <a:pPr lvl="1"/>
            <a:r>
              <a:rPr lang="en-US" dirty="0" smtClean="0"/>
              <a:t>Get angry and say things they later regret</a:t>
            </a:r>
          </a:p>
          <a:p>
            <a:pPr lvl="1"/>
            <a:r>
              <a:rPr lang="en-US" dirty="0" smtClean="0"/>
              <a:t>Whine and complain</a:t>
            </a:r>
          </a:p>
          <a:p>
            <a:pPr lvl="1"/>
            <a:r>
              <a:rPr lang="en-US" dirty="0" smtClean="0"/>
              <a:t>Wait for things to happen to them</a:t>
            </a:r>
          </a:p>
          <a:p>
            <a:pPr lvl="1"/>
            <a:r>
              <a:rPr lang="en-US" dirty="0" smtClean="0"/>
              <a:t>Change only when they have to</a:t>
            </a:r>
          </a:p>
        </p:txBody>
      </p:sp>
    </p:spTree>
    <p:extLst>
      <p:ext uri="{BB962C8B-B14F-4D97-AF65-F5344CB8AC3E}">
        <p14:creationId xmlns:p14="http://schemas.microsoft.com/office/powerpoint/2010/main" val="2527064055"/>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It Pays to be Proactive</a:t>
            </a:r>
            <a:endParaRPr lang="en-US" dirty="0"/>
          </a:p>
        </p:txBody>
      </p:sp>
      <p:sp>
        <p:nvSpPr>
          <p:cNvPr id="3" name="Content Placeholder 2"/>
          <p:cNvSpPr>
            <a:spLocks noGrp="1"/>
          </p:cNvSpPr>
          <p:nvPr>
            <p:ph idx="1"/>
          </p:nvPr>
        </p:nvSpPr>
        <p:spPr/>
        <p:txBody>
          <a:bodyPr>
            <a:normAutofit/>
          </a:bodyPr>
          <a:lstStyle/>
          <a:p>
            <a:r>
              <a:rPr lang="en-US" dirty="0" smtClean="0"/>
              <a:t>Proactive people are a different breed.  Proactive people:</a:t>
            </a:r>
          </a:p>
          <a:p>
            <a:pPr lvl="1"/>
            <a:r>
              <a:rPr lang="en-US" dirty="0" smtClean="0"/>
              <a:t>Are not easily offended</a:t>
            </a:r>
          </a:p>
          <a:p>
            <a:pPr lvl="1"/>
            <a:r>
              <a:rPr lang="en-US" dirty="0" smtClean="0"/>
              <a:t>Take responsibility for their choices</a:t>
            </a:r>
          </a:p>
          <a:p>
            <a:pPr lvl="1"/>
            <a:r>
              <a:rPr lang="en-US" dirty="0" smtClean="0"/>
              <a:t>Think before they act</a:t>
            </a:r>
          </a:p>
          <a:p>
            <a:pPr lvl="1"/>
            <a:r>
              <a:rPr lang="en-US" dirty="0" smtClean="0"/>
              <a:t>Bounce back when something bad happens</a:t>
            </a:r>
          </a:p>
          <a:p>
            <a:pPr lvl="1"/>
            <a:r>
              <a:rPr lang="en-US" dirty="0" smtClean="0"/>
              <a:t>Always find a way to make it happen</a:t>
            </a:r>
          </a:p>
          <a:p>
            <a:pPr lvl="1"/>
            <a:r>
              <a:rPr lang="en-US" dirty="0" smtClean="0"/>
              <a:t>Focus on things they can do something about, and don’t worry about things they can’t</a:t>
            </a:r>
          </a:p>
          <a:p>
            <a:pPr marL="457200" lvl="1" indent="0">
              <a:buNone/>
            </a:pPr>
            <a:endParaRPr lang="en-US" dirty="0"/>
          </a:p>
          <a:p>
            <a:pPr marL="457200" lvl="1" indent="0">
              <a:buNone/>
            </a:pPr>
            <a:r>
              <a:rPr lang="en-US" dirty="0" smtClean="0"/>
              <a:t>Although it may seem easier to be reactive, the key is to get in the habit of being proactive…never underestimate the huge difference small changes can make.</a:t>
            </a:r>
          </a:p>
          <a:p>
            <a:pPr marL="457200" lvl="1" indent="0">
              <a:buNone/>
            </a:pPr>
            <a:endParaRPr lang="en-US" dirty="0"/>
          </a:p>
          <a:p>
            <a:pPr marL="457200" lvl="1" indent="0">
              <a:buNone/>
            </a:pPr>
            <a:endParaRPr lang="en-US" dirty="0"/>
          </a:p>
        </p:txBody>
      </p:sp>
    </p:spTree>
    <p:extLst>
      <p:ext uri="{BB962C8B-B14F-4D97-AF65-F5344CB8AC3E}">
        <p14:creationId xmlns:p14="http://schemas.microsoft.com/office/powerpoint/2010/main" val="484767460"/>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 Can Control Only One Thing</a:t>
            </a:r>
            <a:endParaRPr lang="en-US" dirty="0"/>
          </a:p>
        </p:txBody>
      </p:sp>
      <p:sp>
        <p:nvSpPr>
          <p:cNvPr id="3" name="Content Placeholder 2"/>
          <p:cNvSpPr>
            <a:spLocks noGrp="1"/>
          </p:cNvSpPr>
          <p:nvPr>
            <p:ph idx="1"/>
          </p:nvPr>
        </p:nvSpPr>
        <p:spPr/>
        <p:txBody>
          <a:bodyPr/>
          <a:lstStyle/>
          <a:p>
            <a:r>
              <a:rPr lang="en-US" dirty="0" smtClean="0"/>
              <a:t>How to respond to what happens to us!  And that is what counts.  This is why we need to stop worrying about things we can’t control and start worrying about things we can.</a:t>
            </a:r>
          </a:p>
          <a:p>
            <a:r>
              <a:rPr lang="en-US" dirty="0" smtClean="0"/>
              <a:t>Things we have control over: ourselves, our attitudes, our choices, our response to what happens to us.</a:t>
            </a:r>
          </a:p>
          <a:p>
            <a:r>
              <a:rPr lang="en-US" dirty="0" smtClean="0"/>
              <a:t>Things we have NO control over: thousands of things we can’t do anything about (</a:t>
            </a:r>
            <a:r>
              <a:rPr lang="en-US" dirty="0" err="1" smtClean="0"/>
              <a:t>colour</a:t>
            </a:r>
            <a:r>
              <a:rPr lang="en-US" dirty="0" smtClean="0"/>
              <a:t> of our skin, weather, past mistakes, cost of tuition, parents, rude comments, location of birth, who will win Stanley Cup)</a:t>
            </a:r>
            <a:endParaRPr lang="en-US" dirty="0"/>
          </a:p>
        </p:txBody>
      </p:sp>
    </p:spTree>
    <p:extLst>
      <p:ext uri="{BB962C8B-B14F-4D97-AF65-F5344CB8AC3E}">
        <p14:creationId xmlns:p14="http://schemas.microsoft.com/office/powerpoint/2010/main" val="3037467790"/>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Turning Setbacks into Triumphs</a:t>
            </a:r>
            <a:endParaRPr lang="en-US" dirty="0"/>
          </a:p>
        </p:txBody>
      </p:sp>
      <p:sp>
        <p:nvSpPr>
          <p:cNvPr id="3" name="Content Placeholder 2"/>
          <p:cNvSpPr>
            <a:spLocks noGrp="1"/>
          </p:cNvSpPr>
          <p:nvPr>
            <p:ph idx="1"/>
          </p:nvPr>
        </p:nvSpPr>
        <p:spPr/>
        <p:txBody>
          <a:bodyPr/>
          <a:lstStyle/>
          <a:p>
            <a:r>
              <a:rPr lang="en-US" dirty="0" smtClean="0"/>
              <a:t>Life often deals us a bad hand and it is up to us to control how we respond.</a:t>
            </a:r>
          </a:p>
          <a:p>
            <a:r>
              <a:rPr lang="en-US" dirty="0" smtClean="0"/>
              <a:t>Every time we have a setback, it’s an opportunity for us to turn it into a triumph.</a:t>
            </a:r>
          </a:p>
          <a:p>
            <a:r>
              <a:rPr lang="en-US" dirty="0" smtClean="0"/>
              <a:t>As stated by Helen Keller, “So much has been given to me.  I have no time to ponder that which has been denied.”</a:t>
            </a:r>
            <a:endParaRPr lang="en-US" dirty="0"/>
          </a:p>
        </p:txBody>
      </p:sp>
    </p:spTree>
    <p:extLst>
      <p:ext uri="{BB962C8B-B14F-4D97-AF65-F5344CB8AC3E}">
        <p14:creationId xmlns:p14="http://schemas.microsoft.com/office/powerpoint/2010/main" val="629954366"/>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Rising Above Abuse</a:t>
            </a:r>
            <a:endParaRPr lang="en-US" dirty="0"/>
          </a:p>
        </p:txBody>
      </p:sp>
      <p:sp>
        <p:nvSpPr>
          <p:cNvPr id="3" name="Content Placeholder 2"/>
          <p:cNvSpPr>
            <a:spLocks noGrp="1"/>
          </p:cNvSpPr>
          <p:nvPr>
            <p:ph idx="1"/>
          </p:nvPr>
        </p:nvSpPr>
        <p:spPr/>
        <p:txBody>
          <a:bodyPr/>
          <a:lstStyle/>
          <a:p>
            <a:r>
              <a:rPr lang="en-US" dirty="0" smtClean="0"/>
              <a:t>One of the hardest setbacks of all is coping with abuse.</a:t>
            </a:r>
          </a:p>
          <a:p>
            <a:r>
              <a:rPr lang="en-US" dirty="0" smtClean="0"/>
              <a:t>If you have been abused, it is not your fault.</a:t>
            </a:r>
          </a:p>
          <a:p>
            <a:r>
              <a:rPr lang="en-US" dirty="0" smtClean="0"/>
              <a:t>And the truth has to be told.  Abuse thrives in secrecy.</a:t>
            </a:r>
          </a:p>
          <a:p>
            <a:r>
              <a:rPr lang="en-US" dirty="0" smtClean="0"/>
              <a:t>By telling another person, you immediately divide the problem in half.</a:t>
            </a:r>
            <a:endParaRPr lang="en-US" dirty="0"/>
          </a:p>
        </p:txBody>
      </p:sp>
    </p:spTree>
    <p:extLst>
      <p:ext uri="{BB962C8B-B14F-4D97-AF65-F5344CB8AC3E}">
        <p14:creationId xmlns:p14="http://schemas.microsoft.com/office/powerpoint/2010/main" val="301621530"/>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Become an Agent of Change</a:t>
            </a:r>
            <a:endParaRPr lang="en-US" dirty="0"/>
          </a:p>
        </p:txBody>
      </p:sp>
      <p:sp>
        <p:nvSpPr>
          <p:cNvPr id="3" name="Content Placeholder 2"/>
          <p:cNvSpPr>
            <a:spLocks noGrp="1"/>
          </p:cNvSpPr>
          <p:nvPr>
            <p:ph idx="1"/>
          </p:nvPr>
        </p:nvSpPr>
        <p:spPr/>
        <p:txBody>
          <a:bodyPr/>
          <a:lstStyle/>
          <a:p>
            <a:r>
              <a:rPr lang="en-US" dirty="0" smtClean="0"/>
              <a:t>Only you can stop bad cycles.</a:t>
            </a:r>
          </a:p>
          <a:p>
            <a:r>
              <a:rPr lang="en-US" dirty="0" smtClean="0"/>
              <a:t>Because you are proactive, you can stop these bad habits from being passed on.</a:t>
            </a:r>
          </a:p>
          <a:p>
            <a:r>
              <a:rPr lang="en-US" dirty="0" smtClean="0"/>
              <a:t>You can become a “change agent” and pass on good habits to future generations, starting with your own kids.</a:t>
            </a:r>
          </a:p>
          <a:p>
            <a:r>
              <a:rPr lang="en-US" dirty="0" smtClean="0"/>
              <a:t>You have the power within you to rise above whatever may have been passed down to you.</a:t>
            </a:r>
          </a:p>
          <a:p>
            <a:r>
              <a:rPr lang="en-US" dirty="0" smtClean="0"/>
              <a:t>No matter how bad your predicament is, you can become a change agent and create a new life for yourself and whatever may follow.</a:t>
            </a:r>
            <a:endParaRPr lang="en-US" dirty="0"/>
          </a:p>
        </p:txBody>
      </p:sp>
    </p:spTree>
    <p:extLst>
      <p:ext uri="{BB962C8B-B14F-4D97-AF65-F5344CB8AC3E}">
        <p14:creationId xmlns:p14="http://schemas.microsoft.com/office/powerpoint/2010/main" val="3702719394"/>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976</TotalTime>
  <Words>952</Words>
  <Application>Microsoft Office PowerPoint</Application>
  <PresentationFormat>Widescreen</PresentationFormat>
  <Paragraphs>63</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Calibri</vt:lpstr>
      <vt:lpstr>Tw Cen MT</vt:lpstr>
      <vt:lpstr>Tw Cen MT Condensed</vt:lpstr>
      <vt:lpstr>Wingdings 3</vt:lpstr>
      <vt:lpstr>Integral</vt:lpstr>
      <vt:lpstr>Habit #1</vt:lpstr>
      <vt:lpstr>Proactive or Reactive…the Choice is Yours</vt:lpstr>
      <vt:lpstr>Listen to Your Language</vt:lpstr>
      <vt:lpstr>The Victimitis Virus</vt:lpstr>
      <vt:lpstr>It Pays to be Proactive</vt:lpstr>
      <vt:lpstr>We Can Control Only One Thing</vt:lpstr>
      <vt:lpstr>Turning Setbacks into Triumphs</vt:lpstr>
      <vt:lpstr>Rising Above Abuse</vt:lpstr>
      <vt:lpstr>Become an Agent of Change</vt:lpstr>
      <vt:lpstr>Growing Your Proactive Muscles</vt:lpstr>
      <vt:lpstr>Can-Do</vt:lpstr>
      <vt:lpstr>Just Push Pause</vt:lpstr>
    </vt:vector>
  </TitlesOfParts>
  <Company>School District #36 (Surrey)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Habit #1</dc:title>
  <dc:creator>Jennifer Dumais</dc:creator>
  <cp:lastModifiedBy>Jennifer Dumais</cp:lastModifiedBy>
  <cp:revision>27</cp:revision>
  <cp:lastPrinted>2017-09-28T21:56:14Z</cp:lastPrinted>
  <dcterms:created xsi:type="dcterms:W3CDTF">2017-09-21T16:46:14Z</dcterms:created>
  <dcterms:modified xsi:type="dcterms:W3CDTF">2017-09-29T15:44:44Z</dcterms:modified>
</cp:coreProperties>
</file>