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4" d="100"/>
          <a:sy n="84" d="100"/>
        </p:scale>
        <p:origin x="90"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97F713E-BF68-42FD-BBC3-07B9D401E63A}" type="datetimeFigureOut">
              <a:rPr lang="en-US" smtClean="0"/>
              <a:t>9/7/2017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135587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F713E-BF68-42FD-BBC3-07B9D401E63A}"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60039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F713E-BF68-42FD-BBC3-07B9D401E63A}"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3296770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F713E-BF68-42FD-BBC3-07B9D401E63A}"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3267373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F713E-BF68-42FD-BBC3-07B9D401E63A}"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1504528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97F713E-BF68-42FD-BBC3-07B9D401E63A}" type="datetimeFigureOut">
              <a:rPr lang="en-US" smtClean="0"/>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3928363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97F713E-BF68-42FD-BBC3-07B9D401E63A}" type="datetimeFigureOut">
              <a:rPr lang="en-US" smtClean="0"/>
              <a:t>9/7/2017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2824536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97F713E-BF68-42FD-BBC3-07B9D401E63A}"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140775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97F713E-BF68-42FD-BBC3-07B9D401E63A}"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76266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F713E-BF68-42FD-BBC3-07B9D401E63A}"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278397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F713E-BF68-42FD-BBC3-07B9D401E63A}"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4639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7F713E-BF68-42FD-BBC3-07B9D401E63A}"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51794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7F713E-BF68-42FD-BBC3-07B9D401E63A}" type="datetimeFigureOut">
              <a:rPr lang="en-US" smtClean="0"/>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225584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7F713E-BF68-42FD-BBC3-07B9D401E63A}" type="datetimeFigureOut">
              <a:rPr lang="en-US" smtClean="0"/>
              <a:t>9/7/2017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386836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F713E-BF68-42FD-BBC3-07B9D401E63A}" type="datetimeFigureOut">
              <a:rPr lang="en-US" smtClean="0"/>
              <a:t>9/7/2017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391367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F713E-BF68-42FD-BBC3-07B9D401E63A}"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339694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F713E-BF68-42FD-BBC3-07B9D401E63A}"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0EDDCB5-A786-4417-995F-C3664F0DBB5C}" type="slidenum">
              <a:rPr lang="en-US" smtClean="0"/>
              <a:t>‹#›</a:t>
            </a:fld>
            <a:endParaRPr lang="en-US"/>
          </a:p>
        </p:txBody>
      </p:sp>
    </p:spTree>
    <p:extLst>
      <p:ext uri="{BB962C8B-B14F-4D97-AF65-F5344CB8AC3E}">
        <p14:creationId xmlns:p14="http://schemas.microsoft.com/office/powerpoint/2010/main" val="351681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97F713E-BF68-42FD-BBC3-07B9D401E63A}" type="datetimeFigureOut">
              <a:rPr lang="en-US" smtClean="0"/>
              <a:t>9/7/2017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0EDDCB5-A786-4417-995F-C3664F0DBB5C}" type="slidenum">
              <a:rPr lang="en-US" smtClean="0"/>
              <a:t>‹#›</a:t>
            </a:fld>
            <a:endParaRPr lang="en-US"/>
          </a:p>
        </p:txBody>
      </p:sp>
    </p:spTree>
    <p:extLst>
      <p:ext uri="{BB962C8B-B14F-4D97-AF65-F5344CB8AC3E}">
        <p14:creationId xmlns:p14="http://schemas.microsoft.com/office/powerpoint/2010/main" val="1952858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buNone/>
            </a:pPr>
            <a:r>
              <a:rPr lang="en-US" dirty="0" smtClean="0"/>
              <a:t>“There is no reason for any individual to have a computer in their home.”</a:t>
            </a:r>
          </a:p>
          <a:p>
            <a:pPr marL="0" indent="0">
              <a:buNone/>
            </a:pPr>
            <a:endParaRPr lang="en-US" dirty="0"/>
          </a:p>
          <a:p>
            <a:pPr marL="0" indent="0">
              <a:buNone/>
            </a:pPr>
            <a:r>
              <a:rPr lang="en-US" dirty="0" smtClean="0"/>
              <a:t>Kenneth Olsen, President and Founder of Digital Equipment Corporation, in 1977</a:t>
            </a:r>
            <a:endParaRPr lang="en-US" dirty="0"/>
          </a:p>
        </p:txBody>
      </p:sp>
    </p:spTree>
    <p:extLst>
      <p:ext uri="{BB962C8B-B14F-4D97-AF65-F5344CB8AC3E}">
        <p14:creationId xmlns:p14="http://schemas.microsoft.com/office/powerpoint/2010/main" val="27850008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“Everything that can be invented has been invented.”</a:t>
            </a:r>
          </a:p>
          <a:p>
            <a:pPr marL="0" indent="0">
              <a:buNone/>
            </a:pPr>
            <a:endParaRPr lang="en-US" dirty="0"/>
          </a:p>
          <a:p>
            <a:pPr marL="0" indent="0">
              <a:buNone/>
            </a:pPr>
            <a:r>
              <a:rPr lang="en-US" dirty="0" smtClean="0"/>
              <a:t>Charles H. </a:t>
            </a:r>
            <a:r>
              <a:rPr lang="en-US" dirty="0" err="1" smtClean="0"/>
              <a:t>Duell</a:t>
            </a:r>
            <a:r>
              <a:rPr lang="en-US" dirty="0" smtClean="0"/>
              <a:t>, U.S. Commissioner of Patents, in 1899</a:t>
            </a:r>
            <a:endParaRPr lang="en-US" dirty="0"/>
          </a:p>
        </p:txBody>
      </p:sp>
    </p:spTree>
    <p:extLst>
      <p:ext uri="{BB962C8B-B14F-4D97-AF65-F5344CB8AC3E}">
        <p14:creationId xmlns:p14="http://schemas.microsoft.com/office/powerpoint/2010/main" val="4198924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“No one in my family has ever gone to college.  I’d be crazy to think I could make it.”</a:t>
            </a:r>
          </a:p>
          <a:p>
            <a:pPr marL="0" indent="0">
              <a:buNone/>
            </a:pPr>
            <a:r>
              <a:rPr lang="en-US" dirty="0" smtClean="0"/>
              <a:t>“It’s no use.  My stepdad and I will never get along.  We’re just too different.”</a:t>
            </a:r>
          </a:p>
          <a:p>
            <a:pPr marL="0" indent="0">
              <a:buNone/>
            </a:pPr>
            <a:r>
              <a:rPr lang="en-US" dirty="0" smtClean="0"/>
              <a:t>“My teacher is out to get me.”</a:t>
            </a:r>
          </a:p>
          <a:p>
            <a:pPr marL="0" indent="0">
              <a:buNone/>
            </a:pPr>
            <a:r>
              <a:rPr lang="en-US" dirty="0" smtClean="0"/>
              <a:t>“She’s so pretty- I’ll bet she’s a jerk.”</a:t>
            </a:r>
          </a:p>
          <a:p>
            <a:pPr marL="0" indent="0">
              <a:buNone/>
            </a:pPr>
            <a:r>
              <a:rPr lang="en-US" dirty="0" smtClean="0"/>
              <a:t>“You can’t get ahead in life unless you know the right people.”</a:t>
            </a:r>
          </a:p>
          <a:p>
            <a:pPr marL="0" indent="0">
              <a:buNone/>
            </a:pPr>
            <a:r>
              <a:rPr lang="en-US" dirty="0" smtClean="0"/>
              <a:t>“It’s impossible to get a good job around here </a:t>
            </a:r>
            <a:r>
              <a:rPr lang="en-US" dirty="0" err="1" smtClean="0"/>
              <a:t>‘cause</a:t>
            </a:r>
            <a:r>
              <a:rPr lang="en-US" dirty="0" smtClean="0"/>
              <a:t> nobody wants to hire a teen.”</a:t>
            </a:r>
            <a:endParaRPr lang="en-US" dirty="0"/>
          </a:p>
        </p:txBody>
      </p:sp>
    </p:spTree>
    <p:extLst>
      <p:ext uri="{BB962C8B-B14F-4D97-AF65-F5344CB8AC3E}">
        <p14:creationId xmlns:p14="http://schemas.microsoft.com/office/powerpoint/2010/main" val="908608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a:t>
            </a:r>
            <a:endParaRPr lang="en-US" dirty="0"/>
          </a:p>
        </p:txBody>
      </p:sp>
      <p:sp>
        <p:nvSpPr>
          <p:cNvPr id="3" name="Content Placeholder 2"/>
          <p:cNvSpPr>
            <a:spLocks noGrp="1"/>
          </p:cNvSpPr>
          <p:nvPr>
            <p:ph idx="1"/>
          </p:nvPr>
        </p:nvSpPr>
        <p:spPr/>
        <p:txBody>
          <a:bodyPr/>
          <a:lstStyle/>
          <a:p>
            <a:r>
              <a:rPr lang="en-US" dirty="0" smtClean="0"/>
              <a:t>The way you see something, your point of view, frame of reference, or belief</a:t>
            </a:r>
          </a:p>
          <a:p>
            <a:endParaRPr lang="en-US" dirty="0"/>
          </a:p>
          <a:p>
            <a:r>
              <a:rPr lang="en-US" dirty="0" smtClean="0"/>
              <a:t>They are often way off the mark and, as a result, put limitations on people </a:t>
            </a:r>
          </a:p>
        </p:txBody>
      </p:sp>
    </p:spTree>
    <p:extLst>
      <p:ext uri="{BB962C8B-B14F-4D97-AF65-F5344CB8AC3E}">
        <p14:creationId xmlns:p14="http://schemas.microsoft.com/office/powerpoint/2010/main" val="701455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Paradigms of Self</a:t>
            </a:r>
            <a:endParaRPr lang="en-US" dirty="0"/>
          </a:p>
        </p:txBody>
      </p:sp>
      <p:sp>
        <p:nvSpPr>
          <p:cNvPr id="3" name="Content Placeholder 2"/>
          <p:cNvSpPr>
            <a:spLocks noGrp="1"/>
          </p:cNvSpPr>
          <p:nvPr>
            <p:ph idx="1"/>
          </p:nvPr>
        </p:nvSpPr>
        <p:spPr/>
        <p:txBody>
          <a:bodyPr/>
          <a:lstStyle/>
          <a:p>
            <a:pPr marL="0" indent="0">
              <a:buNone/>
            </a:pPr>
            <a:r>
              <a:rPr lang="en-US" dirty="0" smtClean="0"/>
              <a:t>Are your paradigms of yourself helping or hindering you?</a:t>
            </a:r>
          </a:p>
          <a:p>
            <a:pPr marL="0" indent="0">
              <a:buNone/>
            </a:pPr>
            <a:endParaRPr lang="en-US" dirty="0"/>
          </a:p>
          <a:p>
            <a:pPr marL="0" indent="0">
              <a:buNone/>
            </a:pPr>
            <a:r>
              <a:rPr lang="en-US" dirty="0" smtClean="0"/>
              <a:t>How can you fix the limitations you put on yourself?</a:t>
            </a:r>
          </a:p>
          <a:p>
            <a:pPr marL="0" indent="0">
              <a:buNone/>
            </a:pPr>
            <a:r>
              <a:rPr lang="en-US" dirty="0" smtClean="0"/>
              <a:t>- Spend time with someone who believes in you and builds you up</a:t>
            </a:r>
            <a:endParaRPr lang="en-US" dirty="0"/>
          </a:p>
        </p:txBody>
      </p:sp>
    </p:spTree>
    <p:extLst>
      <p:ext uri="{BB962C8B-B14F-4D97-AF65-F5344CB8AC3E}">
        <p14:creationId xmlns:p14="http://schemas.microsoft.com/office/powerpoint/2010/main" val="2138476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Paradigms of Others</a:t>
            </a:r>
            <a:endParaRPr lang="en-US" dirty="0"/>
          </a:p>
        </p:txBody>
      </p:sp>
      <p:sp>
        <p:nvSpPr>
          <p:cNvPr id="3" name="Content Placeholder 2"/>
          <p:cNvSpPr>
            <a:spLocks noGrp="1"/>
          </p:cNvSpPr>
          <p:nvPr>
            <p:ph idx="1"/>
          </p:nvPr>
        </p:nvSpPr>
        <p:spPr/>
        <p:txBody>
          <a:bodyPr/>
          <a:lstStyle/>
          <a:p>
            <a:r>
              <a:rPr lang="en-US" dirty="0" smtClean="0"/>
              <a:t>Seeing things from a different point of view can help us understand why other people act the way they do.</a:t>
            </a:r>
          </a:p>
          <a:p>
            <a:endParaRPr lang="en-US" dirty="0"/>
          </a:p>
          <a:p>
            <a:r>
              <a:rPr lang="en-US" dirty="0" smtClean="0"/>
              <a:t>We too often judge people without having all the facts</a:t>
            </a:r>
          </a:p>
          <a:p>
            <a:endParaRPr lang="en-US" dirty="0"/>
          </a:p>
          <a:p>
            <a:r>
              <a:rPr lang="en-US" dirty="0" smtClean="0"/>
              <a:t>If you’ll look closely, you’ll find that most of your problems (with relationships, self-image, attitude) are the result of a messed up paradigm or two </a:t>
            </a:r>
            <a:endParaRPr lang="en-US" dirty="0"/>
          </a:p>
        </p:txBody>
      </p:sp>
    </p:spTree>
    <p:extLst>
      <p:ext uri="{BB962C8B-B14F-4D97-AF65-F5344CB8AC3E}">
        <p14:creationId xmlns:p14="http://schemas.microsoft.com/office/powerpoint/2010/main" val="1790589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Paradigms of Life</a:t>
            </a:r>
            <a:endParaRPr lang="en-US" dirty="0"/>
          </a:p>
        </p:txBody>
      </p:sp>
      <p:sp>
        <p:nvSpPr>
          <p:cNvPr id="3" name="Content Placeholder 2"/>
          <p:cNvSpPr>
            <a:spLocks noGrp="1"/>
          </p:cNvSpPr>
          <p:nvPr>
            <p:ph idx="1"/>
          </p:nvPr>
        </p:nvSpPr>
        <p:spPr/>
        <p:txBody>
          <a:bodyPr/>
          <a:lstStyle/>
          <a:p>
            <a:r>
              <a:rPr lang="en-US" dirty="0" smtClean="0"/>
              <a:t>“What is the driving force of my life?  What do I spend my life thinking about?  Who or what is my obsession?”</a:t>
            </a:r>
          </a:p>
          <a:p>
            <a:r>
              <a:rPr lang="en-US" dirty="0" smtClean="0"/>
              <a:t>Whatever is most important to you will become your paradigm, or your life-center</a:t>
            </a:r>
          </a:p>
          <a:p>
            <a:r>
              <a:rPr lang="en-US" dirty="0" smtClean="0"/>
              <a:t>These may include friends, stuff, boyfriend/girlfriend, school, parents, sports/hobbies, heroes, enemies, self, work</a:t>
            </a:r>
          </a:p>
          <a:p>
            <a:r>
              <a:rPr lang="en-US" dirty="0" smtClean="0"/>
              <a:t>They each have their good points, but they are all incomplete in one way or another…they’ll mess you up if you center your life on them</a:t>
            </a:r>
            <a:endParaRPr lang="en-US" dirty="0"/>
          </a:p>
        </p:txBody>
      </p:sp>
    </p:spTree>
    <p:extLst>
      <p:ext uri="{BB962C8B-B14F-4D97-AF65-F5344CB8AC3E}">
        <p14:creationId xmlns:p14="http://schemas.microsoft.com/office/powerpoint/2010/main" val="153397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lstStyle/>
          <a:p>
            <a:r>
              <a:rPr lang="en-US" dirty="0" smtClean="0"/>
              <a:t>The only center that actually works</a:t>
            </a:r>
          </a:p>
          <a:p>
            <a:r>
              <a:rPr lang="en-US" dirty="0" smtClean="0"/>
              <a:t>If you live by them, you will excel.  If you break them, you will fail</a:t>
            </a:r>
          </a:p>
          <a:p>
            <a:r>
              <a:rPr lang="en-US" dirty="0" smtClean="0"/>
              <a:t>Examples: honesty, service, love, hard work, respect, gratitude, moderation, fairness, integrity, loyalty, responsibility</a:t>
            </a:r>
          </a:p>
          <a:p>
            <a:r>
              <a:rPr lang="en-US" dirty="0" smtClean="0"/>
              <a:t>It takes faith to live by principles, especially when you see people close to you get ahead in life by cheating, lying, indulging, manipulating, and serving only themselves.  What you don’t see, however, is that breaking principles always catches up to them in the end</a:t>
            </a:r>
            <a:endParaRPr lang="en-US" dirty="0"/>
          </a:p>
        </p:txBody>
      </p:sp>
    </p:spTree>
    <p:extLst>
      <p:ext uri="{BB962C8B-B14F-4D97-AF65-F5344CB8AC3E}">
        <p14:creationId xmlns:p14="http://schemas.microsoft.com/office/powerpoint/2010/main" val="357451113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“Airplanes are interesting toys but of no military value.”</a:t>
            </a:r>
          </a:p>
          <a:p>
            <a:pPr marL="0" indent="0">
              <a:buNone/>
            </a:pPr>
            <a:endParaRPr lang="en-US" dirty="0"/>
          </a:p>
          <a:p>
            <a:pPr marL="0" indent="0">
              <a:buNone/>
            </a:pPr>
            <a:r>
              <a:rPr lang="en-US" dirty="0" smtClean="0"/>
              <a:t>Marshal Ferdinand Foch, French Military Strategist and Future World War I Commander, in 1911 </a:t>
            </a:r>
            <a:endParaRPr lang="en-US" dirty="0"/>
          </a:p>
        </p:txBody>
      </p:sp>
    </p:spTree>
    <p:extLst>
      <p:ext uri="{BB962C8B-B14F-4D97-AF65-F5344CB8AC3E}">
        <p14:creationId xmlns:p14="http://schemas.microsoft.com/office/powerpoint/2010/main" val="1381427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“[Man will never reach the moon] regardless of all future scientific advances.”</a:t>
            </a:r>
          </a:p>
          <a:p>
            <a:pPr marL="0" indent="0">
              <a:buNone/>
            </a:pPr>
            <a:endParaRPr lang="en-US" dirty="0"/>
          </a:p>
          <a:p>
            <a:pPr marL="0" indent="0">
              <a:buNone/>
            </a:pPr>
            <a:r>
              <a:rPr lang="en-US" dirty="0" smtClean="0"/>
              <a:t>Dr. Lee De Forest, Inventor of the </a:t>
            </a:r>
            <a:r>
              <a:rPr lang="en-US" dirty="0" err="1" smtClean="0"/>
              <a:t>Audion</a:t>
            </a:r>
            <a:r>
              <a:rPr lang="en-US" dirty="0" smtClean="0"/>
              <a:t> Tube and Father of Radio, on February 25, 1967</a:t>
            </a:r>
            <a:endParaRPr lang="en-US" dirty="0"/>
          </a:p>
        </p:txBody>
      </p:sp>
    </p:spTree>
    <p:extLst>
      <p:ext uri="{BB962C8B-B14F-4D97-AF65-F5344CB8AC3E}">
        <p14:creationId xmlns:p14="http://schemas.microsoft.com/office/powerpoint/2010/main" val="37673333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“[Television] won’t be able to hold on to any market it captures after the first six months.  People will soon get tired of staring at a plywood box every night.”</a:t>
            </a:r>
          </a:p>
          <a:p>
            <a:pPr marL="0" indent="0">
              <a:buNone/>
            </a:pPr>
            <a:endParaRPr lang="en-US" dirty="0"/>
          </a:p>
          <a:p>
            <a:pPr marL="0" indent="0">
              <a:buNone/>
            </a:pPr>
            <a:r>
              <a:rPr lang="en-US" dirty="0" smtClean="0"/>
              <a:t>Darryl F. Zanuck, Head of 20</a:t>
            </a:r>
            <a:r>
              <a:rPr lang="en-US" baseline="30000" dirty="0" smtClean="0"/>
              <a:t>th</a:t>
            </a:r>
            <a:r>
              <a:rPr lang="en-US" dirty="0" smtClean="0"/>
              <a:t> Century-Fox, in 1946</a:t>
            </a:r>
            <a:endParaRPr lang="en-US" dirty="0"/>
          </a:p>
        </p:txBody>
      </p:sp>
    </p:spTree>
    <p:extLst>
      <p:ext uri="{BB962C8B-B14F-4D97-AF65-F5344CB8AC3E}">
        <p14:creationId xmlns:p14="http://schemas.microsoft.com/office/powerpoint/2010/main" val="3207464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“We don’t like their sound.  Groups of guitars are on the way out.”</a:t>
            </a:r>
          </a:p>
          <a:p>
            <a:pPr marL="0" indent="0">
              <a:buNone/>
            </a:pPr>
            <a:endParaRPr lang="en-US" dirty="0"/>
          </a:p>
          <a:p>
            <a:pPr marL="0" indent="0">
              <a:buNone/>
            </a:pPr>
            <a:r>
              <a:rPr lang="en-US" dirty="0" smtClean="0"/>
              <a:t>Decca Records Rejecting the Beatles,  in 1962</a:t>
            </a:r>
            <a:endParaRPr lang="en-US" dirty="0"/>
          </a:p>
        </p:txBody>
      </p:sp>
    </p:spTree>
    <p:extLst>
      <p:ext uri="{BB962C8B-B14F-4D97-AF65-F5344CB8AC3E}">
        <p14:creationId xmlns:p14="http://schemas.microsoft.com/office/powerpoint/2010/main" val="786925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“For the majority of people, the use of tobacco has a beneficial effect.”</a:t>
            </a:r>
          </a:p>
          <a:p>
            <a:pPr marL="0" indent="0">
              <a:buNone/>
            </a:pPr>
            <a:endParaRPr lang="en-US" dirty="0"/>
          </a:p>
          <a:p>
            <a:pPr marL="0" indent="0">
              <a:buNone/>
            </a:pPr>
            <a:r>
              <a:rPr lang="en-US" dirty="0" smtClean="0"/>
              <a:t>Dr. Jan G. MacDonald, Los Angeles Surgeon, as quoted in </a:t>
            </a:r>
            <a:r>
              <a:rPr lang="en-US" i="1" dirty="0" smtClean="0"/>
              <a:t>Newsweek</a:t>
            </a:r>
            <a:r>
              <a:rPr lang="en-US" dirty="0" smtClean="0"/>
              <a:t>, November 18, 1969</a:t>
            </a:r>
            <a:endParaRPr lang="en-US" dirty="0"/>
          </a:p>
        </p:txBody>
      </p:sp>
    </p:spTree>
    <p:extLst>
      <p:ext uri="{BB962C8B-B14F-4D97-AF65-F5344CB8AC3E}">
        <p14:creationId xmlns:p14="http://schemas.microsoft.com/office/powerpoint/2010/main" val="3508480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“This ‘telephone’ has too many shortcomings to be seriously considered as a means of communication.  The device is inherently of no value to us.”</a:t>
            </a:r>
          </a:p>
          <a:p>
            <a:pPr marL="0" indent="0">
              <a:buNone/>
            </a:pPr>
            <a:endParaRPr lang="en-US" dirty="0"/>
          </a:p>
          <a:p>
            <a:pPr marL="0" indent="0">
              <a:buNone/>
            </a:pPr>
            <a:r>
              <a:rPr lang="en-US" dirty="0" smtClean="0"/>
              <a:t>Western Union Internal Memo, in 1876</a:t>
            </a:r>
          </a:p>
        </p:txBody>
      </p:sp>
    </p:spTree>
    <p:extLst>
      <p:ext uri="{BB962C8B-B14F-4D97-AF65-F5344CB8AC3E}">
        <p14:creationId xmlns:p14="http://schemas.microsoft.com/office/powerpoint/2010/main" val="3202897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earth is the </a:t>
            </a:r>
            <a:r>
              <a:rPr lang="en-US" dirty="0" err="1" smtClean="0"/>
              <a:t>centre</a:t>
            </a:r>
            <a:r>
              <a:rPr lang="en-US" dirty="0" smtClean="0"/>
              <a:t> of the universe.”</a:t>
            </a:r>
          </a:p>
          <a:p>
            <a:pPr marL="0" indent="0">
              <a:buNone/>
            </a:pPr>
            <a:endParaRPr lang="en-US" dirty="0"/>
          </a:p>
          <a:p>
            <a:pPr marL="0" indent="0">
              <a:buNone/>
            </a:pPr>
            <a:r>
              <a:rPr lang="en-US" dirty="0" smtClean="0"/>
              <a:t>Ptolemy, the great Egyptian Astronomer, in the Second Century</a:t>
            </a:r>
            <a:endParaRPr lang="en-US" dirty="0"/>
          </a:p>
        </p:txBody>
      </p:sp>
    </p:spTree>
    <p:extLst>
      <p:ext uri="{BB962C8B-B14F-4D97-AF65-F5344CB8AC3E}">
        <p14:creationId xmlns:p14="http://schemas.microsoft.com/office/powerpoint/2010/main" val="3918506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“Nothing of importance happened today.”</a:t>
            </a:r>
          </a:p>
          <a:p>
            <a:pPr marL="0" indent="0">
              <a:buNone/>
            </a:pPr>
            <a:endParaRPr lang="en-US" dirty="0"/>
          </a:p>
          <a:p>
            <a:pPr marL="0" indent="0">
              <a:buNone/>
            </a:pPr>
            <a:r>
              <a:rPr lang="en-US" dirty="0" smtClean="0"/>
              <a:t>Written by King George III of England on July 4, 1776</a:t>
            </a:r>
            <a:endParaRPr lang="en-US" dirty="0"/>
          </a:p>
        </p:txBody>
      </p:sp>
    </p:spTree>
    <p:extLst>
      <p:ext uri="{BB962C8B-B14F-4D97-AF65-F5344CB8AC3E}">
        <p14:creationId xmlns:p14="http://schemas.microsoft.com/office/powerpoint/2010/main" val="848633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1240</TotalTime>
  <Words>720</Words>
  <Application>Microsoft Office PowerPoint</Application>
  <PresentationFormat>Widescreen</PresentationFormat>
  <Paragraphs>61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 Boardroom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Paradigm</vt:lpstr>
      <vt:lpstr>Paradigms of Self</vt:lpstr>
      <vt:lpstr>Paradigms of Others</vt:lpstr>
      <vt:lpstr>Paradigms of Life</vt:lpstr>
      <vt:lpstr>Principles</vt:lpstr>
    </vt:vector>
  </TitlesOfParts>
  <Company>School District #36 (Surrey)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Dumais</dc:creator>
  <cp:lastModifiedBy>Jennifer Dumais</cp:lastModifiedBy>
  <cp:revision>17</cp:revision>
  <dcterms:created xsi:type="dcterms:W3CDTF">2017-09-07T20:20:33Z</dcterms:created>
  <dcterms:modified xsi:type="dcterms:W3CDTF">2017-09-08T17:00:53Z</dcterms:modified>
</cp:coreProperties>
</file>