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hape 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Shape 2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Shape 26"/>
            <p:cNvSpPr/>
            <p:nvPr/>
          </p:nvSpPr>
          <p:spPr>
            <a:xfrm>
              <a:off x="9181476" y="-8467"/>
              <a:ext cx="3007349" cy="6866467"/>
            </a:xfrm>
            <a:custGeom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9603442" y="-8467"/>
              <a:ext cx="2588558" cy="6866467"/>
            </a:xfrm>
            <a:custGeom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9334500" y="-8467"/>
              <a:ext cx="2854326" cy="6866467"/>
            </a:xfrm>
            <a:custGeom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898730" y="-8467"/>
              <a:ext cx="1290094" cy="6866467"/>
            </a:xfrm>
            <a:custGeom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938999" y="-8467"/>
              <a:ext cx="1249825" cy="6866467"/>
            </a:xfrm>
            <a:custGeom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b="0" i="0" sz="5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Shape 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6" y="-8467"/>
              <a:ext cx="3007349" cy="6866467"/>
            </a:xfrm>
            <a:custGeom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7"/>
              <a:ext cx="2588558" cy="6866467"/>
            </a:xfrm>
            <a:custGeom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7"/>
              <a:ext cx="2854326" cy="6866467"/>
            </a:xfrm>
            <a:custGeom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30" y="-8467"/>
              <a:ext cx="1290094" cy="6866467"/>
            </a:xfrm>
            <a:custGeom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7"/>
              <a:ext cx="1249825" cy="6866467"/>
            </a:xfrm>
            <a:custGeom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t/>
            </a:r>
            <a:endParaRPr b="0" i="0" sz="54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1524000" y="4488872"/>
            <a:ext cx="9144000" cy="768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b="0" i="0" lang="en-CA" sz="2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Career Life Education 10</a:t>
            </a:r>
            <a:endParaRPr b="0" i="0" sz="28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header"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8640" y="1487487"/>
            <a:ext cx="7585363" cy="3001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airball.png" id="190" name="Shape 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8685" y="767541"/>
            <a:ext cx="6941128" cy="5167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000"/>
              <a:buFont typeface="Trebuchet MS"/>
              <a:buNone/>
            </a:pPr>
            <a:r>
              <a:rPr b="0" i="0" lang="en-CA" sz="5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So, how are you supposed to shake hands?</a:t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 b="0" i="0" sz="36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265854" y="1439894"/>
            <a:ext cx="5974926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Stand and look the person in the eye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If you are sitting, rise before extending your hand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Make eye contact and offer a sincere smile to show that you are happy to be where you are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 still and face the other person to prevent giving the impression that you are in a hurry to get away. </a:t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Friendly people smiling and shaking hands"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6520" y="1566229"/>
            <a:ext cx="5643310" cy="376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/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25874" y="1566229"/>
            <a:ext cx="5014806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Offer a friendly greeting as you shake hands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Your greeting should include his or her name and a pleasantry, such as, “It’s so nice to meet you, Ms. Jones.” </a:t>
            </a:r>
            <a:endParaRPr/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Firm handshake" id="210" name="Shape 2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6581" y="1581771"/>
            <a:ext cx="5746173" cy="4213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/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77334" y="1566229"/>
            <a:ext cx="5517726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Your handshake should be firm, not crushing or limp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 limp handshake give the impression of weakness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 firm, but not overpowering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If the other person offers a limp hand, give a gentle squeeze</a:t>
            </a:r>
            <a:endParaRPr/>
          </a:p>
          <a:p>
            <a:pPr indent="-251459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Businessmen shaking hands"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95060" y="1566229"/>
            <a:ext cx="5864772" cy="3366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 b="0" i="0" sz="36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77334" y="1270000"/>
            <a:ext cx="6454986" cy="5405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handshake should be approximately two to five seconds long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Most people prefer shorter handshakes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 observant and follow the lead of the other person, particularly if he or she is in a superior position to you (interviewer)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If the other person continues holding onto your hand longer than five seconds, politely withdraw your hand – maintain eye contact and a pleasant expression afterward to maintain a positive interaction.</a:t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Man smiling as he shake hands" id="224" name="Shape 2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7857" y="1270000"/>
            <a:ext cx="4482071" cy="357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/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77334" y="1520509"/>
            <a:ext cx="6615006" cy="4948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 aware of your other hand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Most people use their right hands unless they have a reason to use the left. 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Ideally, your left hand should be visible and unclenched. 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Don’t have your free hand in your pocket.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In a business setting you also shouldn’t use your left hand to touch the other person’s arm or cup his or her hand (this is only ok in a personal setting).</a:t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Businessmen making handshake" id="231" name="Shape 231"/>
          <p:cNvPicPr preferRelativeResize="0"/>
          <p:nvPr/>
        </p:nvPicPr>
        <p:blipFill rotWithShape="1">
          <a:blip r:embed="rId3">
            <a:alphaModFix/>
          </a:blip>
          <a:srcRect b="0" l="19299" r="25951" t="0"/>
          <a:stretch/>
        </p:blipFill>
        <p:spPr>
          <a:xfrm>
            <a:off x="7456074" y="609600"/>
            <a:ext cx="4568285" cy="5562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Tips For A Proper Handshake</a:t>
            </a:r>
            <a:endParaRPr/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77334" y="1611949"/>
            <a:ext cx="5220546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Shake hands up and down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Don’t go back and forth</a:t>
            </a:r>
            <a:endParaRPr/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▶"/>
            </a:pPr>
            <a:r>
              <a:rPr b="0" i="0" lang="en-CA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Don’t pump the other person’s hand more than three times</a:t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Farmers shaking hands" id="238" name="Shape 2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5601" y="1723535"/>
            <a:ext cx="5486399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552643" y="2216728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0" i="0" lang="en-CA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Let’s Practice!</a:t>
            </a:r>
            <a:endParaRPr b="0" i="0" sz="36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bone.png" id="150" name="Shape 1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39" y="1219202"/>
            <a:ext cx="8161650" cy="4533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misfire.png"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149" y="554875"/>
            <a:ext cx="6787429" cy="5786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politician.png"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9677" y="882534"/>
            <a:ext cx="5791200" cy="5043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limp.png"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4360" y="1084841"/>
            <a:ext cx="6638579" cy="4312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never.png"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4766" y="780011"/>
            <a:ext cx="6470073" cy="5167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close.png" id="175" name="Shape 1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9705" y="823652"/>
            <a:ext cx="6386945" cy="4932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hipster.png"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2669" y="812568"/>
            <a:ext cx="6553200" cy="5320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3.amazonaws.com/theoatmeal-img/comics/handshakes/sweaty.png"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7786" y="775855"/>
            <a:ext cx="7162800" cy="5140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