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4" r:id="rId6"/>
    <p:sldId id="260" r:id="rId7"/>
    <p:sldId id="267" r:id="rId8"/>
    <p:sldId id="268" r:id="rId9"/>
    <p:sldId id="269" r:id="rId10"/>
    <p:sldId id="270" r:id="rId11"/>
    <p:sldId id="271" r:id="rId12"/>
    <p:sldId id="272" r:id="rId13"/>
    <p:sldId id="262" r:id="rId14"/>
    <p:sldId id="263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43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295B6-C63F-4F6A-B504-1557D0126C1B}" type="datetimeFigureOut">
              <a:rPr lang="en-CA" smtClean="0"/>
              <a:t>2018-02-20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EF88F-FDD9-4600-8A46-8275E5C6FC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460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CA" dirty="0" smtClean="0"/>
              <a:t>Positive Personal</a:t>
            </a:r>
            <a:r>
              <a:rPr lang="en-CA" baseline="0" dirty="0" smtClean="0"/>
              <a:t> &amp; Cultural Identity</a:t>
            </a:r>
          </a:p>
          <a:p>
            <a:pPr marL="228600" indent="-228600">
              <a:buAutoNum type="arabicPeriod"/>
            </a:pPr>
            <a:r>
              <a:rPr lang="en-CA" dirty="0" smtClean="0"/>
              <a:t>Social Responsibility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88F-FDD9-4600-8A46-8275E5C6FCCD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12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3. Creative Thinking</a:t>
            </a:r>
          </a:p>
          <a:p>
            <a:r>
              <a:rPr lang="en-CA" dirty="0" smtClean="0"/>
              <a:t>4. Communication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88F-FDD9-4600-8A46-8275E5C6FCCD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641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5. Personal</a:t>
            </a:r>
            <a:r>
              <a:rPr lang="en-CA" baseline="0" dirty="0" smtClean="0"/>
              <a:t> Awareness &amp; Responsibility</a:t>
            </a:r>
          </a:p>
          <a:p>
            <a:r>
              <a:rPr lang="en-CA" baseline="0" dirty="0" smtClean="0"/>
              <a:t>6. Critical Thinking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88F-FDD9-4600-8A46-8275E5C6FCCD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114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Core Competencies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62350"/>
            <a:ext cx="66294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9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Matching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800" dirty="0" smtClean="0"/>
              <a:t>3. Students in English class  were asked to write group </a:t>
            </a:r>
            <a:r>
              <a:rPr lang="en-CA" sz="2800" dirty="0" smtClean="0"/>
              <a:t>poem</a:t>
            </a:r>
            <a:r>
              <a:rPr lang="en-CA" sz="2800" dirty="0" smtClean="0"/>
              <a:t> </a:t>
            </a:r>
            <a:r>
              <a:rPr lang="en-CA" sz="2800" dirty="0" smtClean="0"/>
              <a:t>of their choice and then to reflect on the final </a:t>
            </a:r>
            <a:r>
              <a:rPr lang="en-CA" sz="2800" dirty="0" smtClean="0"/>
              <a:t>product.</a:t>
            </a:r>
            <a:endParaRPr lang="en-CA" sz="28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800" dirty="0" smtClean="0"/>
              <a:t>4. Students in a French class wrote a personal biography of their family and friends with </a:t>
            </a:r>
            <a:r>
              <a:rPr lang="en-CA" sz="2800" dirty="0" smtClean="0"/>
              <a:t>pictures, then </a:t>
            </a:r>
            <a:r>
              <a:rPr lang="en-CA" sz="2800" dirty="0" smtClean="0"/>
              <a:t>presented it in French.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0224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Matching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800" dirty="0" smtClean="0"/>
              <a:t>5. In Career Life Education, students reflected on their progress so far, set goals, and created a plan for future improvement.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800" dirty="0" smtClean="0"/>
              <a:t>6. Students chose a current scientific topic or problem. Then created documentaries that explored the pros and cons of the issue, plus considered the various stakeholders.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1167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Did you match all six?</a:t>
            </a:r>
            <a:endParaRPr lang="en-CA" dirty="0"/>
          </a:p>
        </p:txBody>
      </p:sp>
      <p:pic>
        <p:nvPicPr>
          <p:cNvPr id="3" name="image12.png" descr="Screen Shot 2017-01-19 at 10.33.57 AM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4800" y="1650423"/>
            <a:ext cx="2343150" cy="2311977"/>
          </a:xfrm>
          <a:prstGeom prst="rect">
            <a:avLst/>
          </a:prstGeom>
          <a:ln/>
        </p:spPr>
      </p:pic>
      <p:pic>
        <p:nvPicPr>
          <p:cNvPr id="4" name="image07.png" descr="Screen Shot 2017-01-19 at 10.38.22 AM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90600" y="4112333"/>
            <a:ext cx="2428875" cy="2438400"/>
          </a:xfrm>
          <a:prstGeom prst="rect">
            <a:avLst/>
          </a:prstGeom>
          <a:ln/>
        </p:spPr>
      </p:pic>
      <p:pic>
        <p:nvPicPr>
          <p:cNvPr id="5" name="image06.png" descr="Screen Shot 2017-01-19 at 10.47.42 AM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2971800" y="1650423"/>
            <a:ext cx="2590800" cy="2381250"/>
          </a:xfrm>
          <a:prstGeom prst="rect">
            <a:avLst/>
          </a:prstGeom>
          <a:ln/>
        </p:spPr>
      </p:pic>
      <p:pic>
        <p:nvPicPr>
          <p:cNvPr id="6" name="image08.png" descr="Screen Shot 2017-01-19 at 10.17.38 AM.pn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5791200" y="1564113"/>
            <a:ext cx="2555182" cy="2492237"/>
          </a:xfrm>
          <a:prstGeom prst="rect">
            <a:avLst/>
          </a:prstGeom>
          <a:ln/>
        </p:spPr>
      </p:pic>
      <p:pic>
        <p:nvPicPr>
          <p:cNvPr id="7" name="image11.png" descr="Screen Shot 2017-01-19 at 10.23.41 AM.png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6583940" y="4056349"/>
            <a:ext cx="2347480" cy="2494383"/>
          </a:xfrm>
          <a:prstGeom prst="rect">
            <a:avLst/>
          </a:prstGeom>
          <a:ln/>
        </p:spPr>
      </p:pic>
      <p:pic>
        <p:nvPicPr>
          <p:cNvPr id="8" name="image10.png" descr="Screen Shot 2017-01-19 at 10.21.16 AM.png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3733800" y="4056350"/>
            <a:ext cx="2590367" cy="249438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907347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Reflect and Self-Assess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752600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At the end of the semester/year all students will have to reflect on and self-assess their development in the core competencies. </a:t>
            </a:r>
          </a:p>
          <a:p>
            <a:endParaRPr lang="en-CA" sz="2800" dirty="0"/>
          </a:p>
          <a:p>
            <a:r>
              <a:rPr lang="en-CA" sz="2800" dirty="0" smtClean="0"/>
              <a:t>As it is a good habit to develop, we will be practicing reflecting and self-assessing throughout the semester.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092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>
            <a:normAutofit/>
          </a:bodyPr>
          <a:lstStyle/>
          <a:p>
            <a:r>
              <a:rPr lang="en-CA" dirty="0" smtClean="0"/>
              <a:t>Let’s Practice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534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800" b="1" i="1" dirty="0" smtClean="0"/>
              <a:t>Reflect on your COMMUNICATION skills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Think </a:t>
            </a:r>
            <a:r>
              <a:rPr lang="en-CA" sz="2400" dirty="0" smtClean="0"/>
              <a:t>about your experiences </a:t>
            </a:r>
            <a:r>
              <a:rPr lang="en-CA" sz="2400" dirty="0" smtClean="0"/>
              <a:t>during the </a:t>
            </a:r>
            <a:r>
              <a:rPr lang="en-CA" sz="2400" dirty="0" smtClean="0"/>
              <a:t>school </a:t>
            </a:r>
            <a:r>
              <a:rPr lang="en-CA" sz="2400" dirty="0" smtClean="0"/>
              <a:t>year so far.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2400" dirty="0" smtClean="0"/>
              <a:t>How do you </a:t>
            </a:r>
            <a:r>
              <a:rPr lang="en-CA" sz="2400" b="1" i="1" dirty="0" smtClean="0"/>
              <a:t>communicate</a:t>
            </a:r>
            <a:r>
              <a:rPr lang="en-CA" sz="2400" dirty="0" smtClean="0"/>
              <a:t>? Provide an “I” statement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2400" dirty="0" smtClean="0"/>
              <a:t>What example(s) can you give that demonstrate your ability to </a:t>
            </a:r>
            <a:r>
              <a:rPr lang="en-CA" sz="2400" b="1" i="1" dirty="0" smtClean="0"/>
              <a:t>communicate</a:t>
            </a:r>
            <a:r>
              <a:rPr lang="en-CA" sz="2400" dirty="0" smtClean="0"/>
              <a:t>? Provide evidence or an artifact.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2400" dirty="0" smtClean="0"/>
              <a:t>How </a:t>
            </a:r>
            <a:r>
              <a:rPr lang="en-CA" sz="2400" dirty="0"/>
              <a:t>do you feel you could grow in </a:t>
            </a:r>
            <a:r>
              <a:rPr lang="en-CA" sz="2400" b="1" i="1" dirty="0" smtClean="0"/>
              <a:t>communication</a:t>
            </a:r>
            <a:r>
              <a:rPr lang="en-CA" sz="2400" dirty="0" smtClean="0"/>
              <a:t>? Provide your future growth plan</a:t>
            </a:r>
            <a:r>
              <a:rPr lang="en-CA" sz="2400" dirty="0" smtClean="0"/>
              <a:t>.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5847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CA" dirty="0" smtClean="0"/>
              <a:t>Ms. Duffield’s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334000"/>
          </a:xfrm>
        </p:spPr>
        <p:txBody>
          <a:bodyPr>
            <a:normAutofit/>
          </a:bodyPr>
          <a:lstStyle/>
          <a:p>
            <a:r>
              <a:rPr lang="en-CA" dirty="0" smtClean="0"/>
              <a:t>I can communicate clearly and share my ideas. I am confident when speaking </a:t>
            </a:r>
            <a:r>
              <a:rPr lang="en-CA" dirty="0" smtClean="0"/>
              <a:t>to different audiences. </a:t>
            </a:r>
            <a:endParaRPr lang="en-CA" dirty="0" smtClean="0"/>
          </a:p>
          <a:p>
            <a:r>
              <a:rPr lang="en-CA" dirty="0" smtClean="0"/>
              <a:t>An example where I have demonstrated this was when I had to give a speech at a Toastmaster’s club meeting. I was able to give my speech confidently, I spoke clearly, and I didn’t have to rely on cue cards.</a:t>
            </a:r>
          </a:p>
          <a:p>
            <a:r>
              <a:rPr lang="en-CA" dirty="0" smtClean="0"/>
              <a:t>Artifact: A copy of my speech</a:t>
            </a:r>
          </a:p>
          <a:p>
            <a:r>
              <a:rPr lang="en-CA" dirty="0" smtClean="0"/>
              <a:t>I can improve my communication skills by continuing to practice speaking to a variety of audiences and challenge myself to speak in front of larger audiences of peers, such as at a professional development conference.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463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What Are They?</a:t>
            </a:r>
            <a:endParaRPr lang="en-C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73" y="1909465"/>
            <a:ext cx="66294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6464" y="1447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Communication		Thinking</a:t>
            </a:r>
            <a:r>
              <a:rPr lang="en-CA" sz="2400" dirty="0"/>
              <a:t>	</a:t>
            </a:r>
            <a:r>
              <a:rPr lang="en-CA" sz="2400" dirty="0" smtClean="0"/>
              <a:t>Personal &amp; Social</a:t>
            </a:r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4004965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Creative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Critical</a:t>
            </a:r>
            <a:endParaRPr lang="en-CA" sz="2000" dirty="0"/>
          </a:p>
        </p:txBody>
      </p:sp>
      <p:sp>
        <p:nvSpPr>
          <p:cNvPr id="8" name="Rectangle 7"/>
          <p:cNvSpPr/>
          <p:nvPr/>
        </p:nvSpPr>
        <p:spPr>
          <a:xfrm>
            <a:off x="5791200" y="4004965"/>
            <a:ext cx="3124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Positive Personal &amp; Cultural Identity</a:t>
            </a:r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Personal Awareness and Responsibility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Social Responsibility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5694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Communication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371600"/>
            <a:ext cx="4953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How do you share information?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How do you demonstrate active listening and contribute to collaborative work environment?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What do you </a:t>
            </a:r>
            <a:r>
              <a:rPr lang="en-CA" sz="2400" smtClean="0"/>
              <a:t>do when </a:t>
            </a:r>
            <a:r>
              <a:rPr lang="en-CA" sz="2400" dirty="0" smtClean="0"/>
              <a:t>you disagree?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How do you adapt when communicating to different audiences?</a:t>
            </a:r>
            <a:endParaRPr lang="en-CA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8570"/>
            <a:ext cx="2695575" cy="226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10.png" descr="Screen Shot 2017-01-19 at 10.21.16 AM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410200" y="2758380"/>
            <a:ext cx="3433762" cy="349002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4221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Critical Thinking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35213"/>
            <a:ext cx="4724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What things do you consider when making a decision?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Describe something that didn’t work and what you did differently?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What strategies do you use to analyze ideas?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Describe a time when you changed your mind and why.</a:t>
            </a:r>
            <a:endParaRPr lang="en-CA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304800"/>
            <a:ext cx="1943100" cy="177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11.png" descr="Screen Shot 2017-01-19 at 10.23.41 AM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105400" y="2077880"/>
            <a:ext cx="3429000" cy="374824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715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Creative Thinking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358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Where do your new ideas come from?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How do you use other people’s ideas to support your thinking?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What inspires you to be creative?</a:t>
            </a:r>
            <a:endParaRPr lang="en-CA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304800"/>
            <a:ext cx="1943100" cy="177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08.png" descr="Screen Shot 2017-01-19 at 10.17.38 AM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800600" y="2077880"/>
            <a:ext cx="3829685" cy="376094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850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Personal &amp; Social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741218" y="1482436"/>
            <a:ext cx="4343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What strategies do you use to persevere?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How do you look for ways to make the lives of others better?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What influences your decisions?</a:t>
            </a:r>
            <a:endParaRPr lang="en-CA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19335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62587" y="2133600"/>
            <a:ext cx="3505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CA" sz="2400" b="1" dirty="0"/>
              <a:t>Positive Personal &amp; Cultural Identity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CA" sz="2400" b="1" dirty="0"/>
              <a:t>Personal Awareness and Responsibility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CA" sz="2400" b="1" dirty="0"/>
              <a:t>Social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3541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06.png" descr="Screen Shot 2017-01-19 at 10.47.42 AM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257800" y="2952750"/>
            <a:ext cx="3581400" cy="3600450"/>
          </a:xfrm>
          <a:prstGeom prst="rect">
            <a:avLst/>
          </a:prstGeom>
          <a:ln/>
        </p:spPr>
      </p:pic>
      <p:pic>
        <p:nvPicPr>
          <p:cNvPr id="3" name="image07.png" descr="Screen Shot 2017-01-19 at 10.38.22 AM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971800" y="232063"/>
            <a:ext cx="3333750" cy="3349337"/>
          </a:xfrm>
          <a:prstGeom prst="rect">
            <a:avLst/>
          </a:prstGeom>
          <a:ln/>
        </p:spPr>
      </p:pic>
      <p:pic>
        <p:nvPicPr>
          <p:cNvPr id="2" name="image12.png" descr="Screen Shot 2017-01-19 at 10.33.57 AM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52400" y="3124200"/>
            <a:ext cx="3429000" cy="34290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80937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Video Examples Demonstrating the Core Competencies</a:t>
            </a:r>
            <a:endParaRPr lang="en-CA" b="1" dirty="0"/>
          </a:p>
        </p:txBody>
      </p:sp>
      <p:sp>
        <p:nvSpPr>
          <p:cNvPr id="3" name="Rectangle 2"/>
          <p:cNvSpPr/>
          <p:nvPr/>
        </p:nvSpPr>
        <p:spPr>
          <a:xfrm>
            <a:off x="609600" y="1828800"/>
            <a:ext cx="662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Christian – Laser Flip</a:t>
            </a:r>
          </a:p>
          <a:p>
            <a:r>
              <a:rPr lang="en-CA" dirty="0" smtClean="0"/>
              <a:t>https://www.youtube.com/watch?v=S9KE2R92pSg&amp;t=11s&amp;list=PL7Xq1zk0ZBvkHYvnmlvk0sa3XYosjyWnf&amp;index=5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1242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Kid President – 20 Things We Should Say More Often</a:t>
            </a:r>
          </a:p>
          <a:p>
            <a:r>
              <a:rPr lang="en-CA" dirty="0" smtClean="0"/>
              <a:t>https</a:t>
            </a:r>
            <a:r>
              <a:rPr lang="en-CA" dirty="0"/>
              <a:t>://www.youtube.com/watch?v=m5yCOSHeYn4&amp;index=2&amp;list=PL7Xq1zk0ZBvkHYvnmlvk0sa3XYosjyWnf</a:t>
            </a:r>
          </a:p>
        </p:txBody>
      </p:sp>
    </p:spTree>
    <p:extLst>
      <p:ext uri="{BB962C8B-B14F-4D97-AF65-F5344CB8AC3E}">
        <p14:creationId xmlns:p14="http://schemas.microsoft.com/office/powerpoint/2010/main" val="12860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Matching Scenarios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CA" sz="2800" dirty="0" smtClean="0"/>
              <a:t>Our teacher in Socials shared with the class an Okanagan First Nations story called “How Names Were Given.” Students were then asked to consider how their names were chosen.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CA" sz="2800" dirty="0" smtClean="0"/>
              <a:t>During a class on Sustainability, a student decides they want to rescue trees and takes the initiative to extend their class project.</a:t>
            </a:r>
          </a:p>
        </p:txBody>
      </p:sp>
    </p:spTree>
    <p:extLst>
      <p:ext uri="{BB962C8B-B14F-4D97-AF65-F5344CB8AC3E}">
        <p14:creationId xmlns:p14="http://schemas.microsoft.com/office/powerpoint/2010/main" val="40791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</TotalTime>
  <Words>616</Words>
  <Application>Microsoft Office PowerPoint</Application>
  <PresentationFormat>On-screen Show (4:3)</PresentationFormat>
  <Paragraphs>68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Core Competencies</vt:lpstr>
      <vt:lpstr>What Are They?</vt:lpstr>
      <vt:lpstr>Communication</vt:lpstr>
      <vt:lpstr>Critical Thinking</vt:lpstr>
      <vt:lpstr>Creative Thinking</vt:lpstr>
      <vt:lpstr>Personal &amp; Social</vt:lpstr>
      <vt:lpstr>PowerPoint Presentation</vt:lpstr>
      <vt:lpstr>Video Examples Demonstrating the Core Competencies</vt:lpstr>
      <vt:lpstr>Matching Scenarios</vt:lpstr>
      <vt:lpstr>Matching Scenarios</vt:lpstr>
      <vt:lpstr>Matching Scenarios</vt:lpstr>
      <vt:lpstr>Did you match all six?</vt:lpstr>
      <vt:lpstr>Reflect and Self-Assess</vt:lpstr>
      <vt:lpstr>Let’s Practice</vt:lpstr>
      <vt:lpstr>Ms. Duffield’s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Competencies</dc:title>
  <dc:creator>elizabeth duffield</dc:creator>
  <cp:lastModifiedBy>elizabeth duffield</cp:lastModifiedBy>
  <cp:revision>15</cp:revision>
  <dcterms:created xsi:type="dcterms:W3CDTF">2006-08-16T00:00:00Z</dcterms:created>
  <dcterms:modified xsi:type="dcterms:W3CDTF">2018-02-20T17:10:40Z</dcterms:modified>
</cp:coreProperties>
</file>