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3"/>
    <p:restoredTop sz="94794"/>
  </p:normalViewPr>
  <p:slideViewPr>
    <p:cSldViewPr snapToGrid="0" snapToObjects="1">
      <p:cViewPr varScale="1">
        <p:scale>
          <a:sx n="57" d="100"/>
          <a:sy n="57" d="100"/>
        </p:scale>
        <p:origin x="184" y="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4/3/18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4/3/18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4/3/18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kQjtK32mGJQ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ted.com/talks/barry_schwartz_the_way_we_think_about_work_is_broken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892481"/>
            <a:ext cx="8991600" cy="1645920"/>
          </a:xfrm>
        </p:spPr>
        <p:txBody>
          <a:bodyPr/>
          <a:lstStyle/>
          <a:p>
            <a:r>
              <a:rPr lang="en-US" smtClean="0"/>
              <a:t>Quick warm up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18732" y="2832409"/>
            <a:ext cx="7378074" cy="314464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Grab a partner</a:t>
            </a:r>
          </a:p>
          <a:p>
            <a:r>
              <a:rPr lang="en-US" sz="2400" dirty="0" smtClean="0"/>
              <a:t>Grab a piece of scrap paper and pen</a:t>
            </a:r>
          </a:p>
          <a:p>
            <a:r>
              <a:rPr lang="en-US" sz="2400" dirty="0" smtClean="0"/>
              <a:t>Stand back to back with partner</a:t>
            </a:r>
          </a:p>
          <a:p>
            <a:r>
              <a:rPr lang="en-US" sz="2400" dirty="0" smtClean="0"/>
              <a:t>Decide who will draw first and who will direct first</a:t>
            </a:r>
          </a:p>
          <a:p>
            <a:r>
              <a:rPr lang="en-US" sz="2400" dirty="0" smtClean="0"/>
              <a:t>Your teacher will put up a word the director must tell the ‘drawer’ what to draw WITHOUT saying the word! </a:t>
            </a:r>
          </a:p>
        </p:txBody>
      </p:sp>
    </p:spTree>
    <p:extLst>
      <p:ext uri="{BB962C8B-B14F-4D97-AF65-F5344CB8AC3E}">
        <p14:creationId xmlns:p14="http://schemas.microsoft.com/office/powerpoint/2010/main" val="1602179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82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work mean to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Why do we work?</a:t>
            </a:r>
          </a:p>
          <a:p>
            <a:r>
              <a:rPr lang="en-US" sz="3600" dirty="0" smtClean="0"/>
              <a:t>What does work look like?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3239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Short Film: Alike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https://youtu.be/kQjtK32mGJQ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501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Short Film: Why we work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https://www.ted.com/talks/barry_schwartz_the_way_we_think_about_work_is_broken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968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1"/>
            <a:ext cx="7976554" cy="18904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Do we need to change our perspective on 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3172408"/>
            <a:ext cx="7729728" cy="256761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Based off of the videos we have just watched in class</a:t>
            </a:r>
            <a:r>
              <a:rPr lang="mr-IN" sz="2400" dirty="0" smtClean="0"/>
              <a:t>…</a:t>
            </a:r>
            <a:endParaRPr lang="en-CA" sz="2400" dirty="0" smtClean="0"/>
          </a:p>
          <a:p>
            <a:pPr lvl="1"/>
            <a:r>
              <a:rPr lang="en-CA" sz="2000" dirty="0" smtClean="0"/>
              <a:t>What should a work day look like? </a:t>
            </a:r>
          </a:p>
          <a:p>
            <a:pPr lvl="1"/>
            <a:r>
              <a:rPr lang="en-CA" sz="2000" dirty="0" smtClean="0"/>
              <a:t>What purpose should work serve? Can it be different at different points in our lives?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0500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is the purpose of work?</a:t>
            </a:r>
          </a:p>
          <a:p>
            <a:r>
              <a:rPr lang="en-US" sz="2800" dirty="0" smtClean="0"/>
              <a:t>How DO YOU THINK work contributes to our society?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832353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10</TotalTime>
  <Words>153</Words>
  <Application>Microsoft Macintosh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Gill Sans MT</vt:lpstr>
      <vt:lpstr>Mangal</vt:lpstr>
      <vt:lpstr>Arial</vt:lpstr>
      <vt:lpstr>Parcel</vt:lpstr>
      <vt:lpstr>Quick warm up</vt:lpstr>
      <vt:lpstr>work</vt:lpstr>
      <vt:lpstr>What does work mean to you?</vt:lpstr>
      <vt:lpstr>Short Film: Alike </vt:lpstr>
      <vt:lpstr>Short Film: Why we work </vt:lpstr>
      <vt:lpstr>Do we need to change our perspective on work</vt:lpstr>
      <vt:lpstr>Journal response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warm up</dc:title>
  <dc:creator>Emma W</dc:creator>
  <cp:lastModifiedBy>Emma W</cp:lastModifiedBy>
  <cp:revision>2</cp:revision>
  <dcterms:created xsi:type="dcterms:W3CDTF">2018-04-03T15:09:16Z</dcterms:created>
  <dcterms:modified xsi:type="dcterms:W3CDTF">2018-04-03T15:20:00Z</dcterms:modified>
</cp:coreProperties>
</file>