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  <p:embeddedFont>
      <p:font typeface="Maven Pro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MavenPro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aven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ivfspJOAtBI&amp;t=29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bc.ca/dragonsden/pitches/trapta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Entrepreneurial</a:t>
            </a:r>
            <a:r>
              <a:rPr lang="en"/>
              <a:t> Thinking</a:t>
            </a:r>
            <a:endParaRPr/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 10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50" y="0"/>
            <a:ext cx="5218599" cy="548057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5722175" y="381054"/>
            <a:ext cx="3000000" cy="38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Takeaway for today: </a:t>
            </a:r>
            <a:endParaRPr b="1" sz="3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"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 An entrepreneur doesn’t give up, they find creative ways around problems. </a:t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812550" y="1224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n"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 An entrepreneur doesn’t blame others for failures or make excuses, they accept responsibility for their part and look towards a solution.</a:t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375" y="1008100"/>
            <a:ext cx="4137650" cy="31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4294967295" type="body"/>
          </p:nvPr>
        </p:nvSpPr>
        <p:spPr>
          <a:xfrm>
            <a:off x="1303800" y="863875"/>
            <a:ext cx="3148200" cy="3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/>
              <a:t>3.</a:t>
            </a:r>
            <a:r>
              <a:rPr lang="en" sz="2400"/>
              <a:t> An entrepreneur doesn’t have “haters” An entrepreneur empowers others, not alienate, </a:t>
            </a:r>
            <a:r>
              <a:rPr lang="en" sz="2400"/>
              <a:t>criticize</a:t>
            </a:r>
            <a:r>
              <a:rPr lang="en" sz="2400"/>
              <a:t>, or compete with them. </a:t>
            </a:r>
            <a:endParaRPr sz="2400"/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651" y="227275"/>
            <a:ext cx="3513201" cy="468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Video</a:t>
            </a:r>
            <a:endParaRPr/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made a movie. It stunk. - Austin McConnell.  (30:45)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https://www.youtube.com/watch?v=ivfspJOAtBI&amp;t=29s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Everyday Obstacles</a:t>
            </a:r>
            <a:endParaRPr/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are some goals, problems, or obstacles that we encounter in our everyday lives where we can use entrepreneurial thinking?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Think / Pair / Share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Ticket out the door: </a:t>
            </a:r>
            <a:endParaRPr/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62925" y="1520850"/>
            <a:ext cx="37089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Explain a goal you were trying to achieve last semester, what obstacles came in front of it, and what you did to overcome them (or try).</a:t>
            </a:r>
            <a:endParaRPr sz="2400"/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5725075" y="1520850"/>
            <a:ext cx="24948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Example: 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“</a:t>
            </a:r>
            <a:r>
              <a:rPr lang="en" sz="1400"/>
              <a:t>I tried to get perfect attendance last semester. An obstacle to that was my brother making me late to school when getting rides with my mom. I overcame this and took control of my timing by starting to bike to school. </a:t>
            </a:r>
            <a:r>
              <a:rPr lang="en" sz="2400"/>
              <a:t>“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On your way home one day you come across a bridge guarded by a great beast. What do you do? </a:t>
            </a:r>
            <a:endParaRPr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56925" y="2946750"/>
            <a:ext cx="4052100" cy="15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Think / Pair / Share </a:t>
            </a:r>
            <a:endParaRPr sz="3600"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503" y="2202875"/>
            <a:ext cx="3140825" cy="246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options get you home fastest? What options are riskiest?</a:t>
            </a:r>
            <a:endParaRPr/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1109250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Fight the beast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Trick the beast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Distract the beast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Turn around and leave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Scare the beast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Outrun the beast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Come back with backup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Wait until the beast falls asleep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Try to find another way home 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Bribe the beast</a:t>
            </a:r>
            <a:endParaRPr sz="1800"/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530" y="1687880"/>
            <a:ext cx="3074350" cy="30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Billy Goats Gruff</a:t>
            </a:r>
            <a:endParaRPr/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https://www.youtube.com/watch?v=aiy3a1v9Q2E</a:t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322" y="774588"/>
            <a:ext cx="2810775" cy="35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Entrepreneur</a:t>
            </a:r>
            <a:endParaRPr/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594250" y="1692500"/>
            <a:ext cx="35487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Definition: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owner or manager of a business enterprise who, by risk and initiative, attempts to make profits  </a:t>
            </a:r>
            <a:endParaRPr sz="1800"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350" y="1006338"/>
            <a:ext cx="4696249" cy="313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Dragon’s Den</a:t>
            </a:r>
            <a:endParaRPr/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Successful: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http://www.cbc.ca/dragonsden/pitches/traptap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Unsuccessful: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https://www.youtube.com/watch?v=SBmkrwu9wzk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0E0E3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</a:t>
            </a:r>
            <a:endParaRPr/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743525" y="1852275"/>
            <a:ext cx="32511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traits make a successful entrepreneur? 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How did the people in the unsuccessful Dragon’s Den clip show </a:t>
            </a:r>
            <a:r>
              <a:rPr lang="en" sz="1800"/>
              <a:t>entrepreneurial</a:t>
            </a:r>
            <a:r>
              <a:rPr lang="en" sz="1800"/>
              <a:t> thinking?</a:t>
            </a:r>
            <a:endParaRPr sz="1800"/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025" y="1634625"/>
            <a:ext cx="4276550" cy="24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ctrTitle"/>
          </p:nvPr>
        </p:nvSpPr>
        <p:spPr>
          <a:xfrm>
            <a:off x="824000" y="614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</a:t>
            </a:r>
            <a:endParaRPr/>
          </a:p>
        </p:txBody>
      </p:sp>
      <p:sp>
        <p:nvSpPr>
          <p:cNvPr id="325" name="Shape 325"/>
          <p:cNvSpPr txBox="1"/>
          <p:nvPr>
            <p:ph idx="1" type="subTitle"/>
          </p:nvPr>
        </p:nvSpPr>
        <p:spPr>
          <a:xfrm>
            <a:off x="824000" y="3312800"/>
            <a:ext cx="77079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Draw a bicycle with no pictures to help. Write down what you’re thinking as you do this on the right side of your paper.</a:t>
            </a:r>
            <a:endParaRPr sz="3000"/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077" y="881400"/>
            <a:ext cx="3994825" cy="22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75" y="152400"/>
            <a:ext cx="83278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