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aleway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Italic.fntdata"/><Relationship Id="rId11" Type="http://schemas.openxmlformats.org/officeDocument/2006/relationships/slide" Target="slides/slide6.xml"/><Relationship Id="rId22" Type="http://schemas.openxmlformats.org/officeDocument/2006/relationships/font" Target="fonts/Lato-bold.fntdata"/><Relationship Id="rId10" Type="http://schemas.openxmlformats.org/officeDocument/2006/relationships/slide" Target="slides/slide5.xml"/><Relationship Id="rId21" Type="http://schemas.openxmlformats.org/officeDocument/2006/relationships/font" Target="fonts/Lato-regular.fntdata"/><Relationship Id="rId13" Type="http://schemas.openxmlformats.org/officeDocument/2006/relationships/slide" Target="slides/slide8.xml"/><Relationship Id="rId24" Type="http://schemas.openxmlformats.org/officeDocument/2006/relationships/font" Target="fonts/Lato-boldItalic.fntdata"/><Relationship Id="rId12" Type="http://schemas.openxmlformats.org/officeDocument/2006/relationships/slide" Target="slides/slide7.xml"/><Relationship Id="rId23" Type="http://schemas.openxmlformats.org/officeDocument/2006/relationships/font" Target="fonts/La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italic.fntdata"/><Relationship Id="rId6" Type="http://schemas.openxmlformats.org/officeDocument/2006/relationships/slide" Target="slides/slide1.xml"/><Relationship Id="rId18" Type="http://schemas.openxmlformats.org/officeDocument/2006/relationships/font" Target="fonts/Raleway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Shape 2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Shape 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Shape 59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Relationship Id="rId4" Type="http://schemas.openxmlformats.org/officeDocument/2006/relationships/image" Target="../media/image8.png"/><Relationship Id="rId5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Ethical Behaviour</a:t>
            </a: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6022" y="2157725"/>
            <a:ext cx="3878403" cy="25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Sexual Harassment Videos</a:t>
            </a:r>
            <a:endParaRPr/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Warning: These videos contain suggestive content and are very uncomfortable.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“That’s Harassment”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https://www.theguardian.com/world/video/2017/apr/12/thats-harassment-david-schwimmer-and-sigal-avin-tackle-sexual-harassment-video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Takeaway...</a:t>
            </a:r>
            <a:endParaRPr/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You should NEVER bring up sexual topics </a:t>
            </a:r>
            <a:r>
              <a:rPr lang="en" sz="2400"/>
              <a:t>or talk about someone’s body </a:t>
            </a:r>
            <a:r>
              <a:rPr lang="en" sz="2400"/>
              <a:t>in the workplace. It is not the appropriate time nor place. 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Golden rule: If you wouldn’t say it around a teacher or principal, don’t say it in the workplace. </a:t>
            </a:r>
            <a:endParaRPr sz="2400"/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4423" y="630100"/>
            <a:ext cx="2154300" cy="154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Ethical Behaviour</a:t>
            </a:r>
            <a:endParaRPr/>
          </a:p>
        </p:txBody>
      </p:sp>
      <p:sp>
        <p:nvSpPr>
          <p:cNvPr id="93" name="Shape 93"/>
          <p:cNvSpPr txBox="1"/>
          <p:nvPr>
            <p:ph idx="1" type="subTitle"/>
          </p:nvPr>
        </p:nvSpPr>
        <p:spPr>
          <a:xfrm>
            <a:off x="729450" y="2301150"/>
            <a:ext cx="66654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7777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Definition:</a:t>
            </a:r>
            <a:endParaRPr sz="2400">
              <a:solidFill>
                <a:srgbClr val="777777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7777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“rules of behavior based on ideas about what is morally good and bad”</a:t>
            </a:r>
            <a:endParaRPr sz="2400">
              <a:solidFill>
                <a:srgbClr val="777777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777777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7777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-Who makes the rules?</a:t>
            </a:r>
            <a:r>
              <a:rPr lang="en" sz="1800">
                <a:solidFill>
                  <a:srgbClr val="7777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1800">
              <a:solidFill>
                <a:srgbClr val="777777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ethics in the workplace? </a:t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Being kind and respectful to all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Not putting others down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Being trustworthy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Not stealing money or items from work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Not giving workplace goods to friends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Practicing confidentiality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Not gossiping, resolving issues head-on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Being accountable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Not blaming others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can we forget about ethics?</a:t>
            </a:r>
            <a:endParaRPr/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When we start thinking the company we work for  “owes us something”. 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When we are distressed, depressed or angry.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When there is a ruthless or close-minded workplace environment.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When the line is blurred between coworker and friend.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Sexual Harassment and Assault </a:t>
            </a:r>
            <a:endParaRPr/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729450" y="2078875"/>
            <a:ext cx="39444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In the wave of sexual assault allegations in 2017 and the “me too” movement, society has finally started to take women’s voices on the matter seriously.</a:t>
            </a:r>
            <a:endParaRPr sz="2400"/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2025" y="2434940"/>
            <a:ext cx="3944400" cy="190503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x="3062625" y="4423125"/>
            <a:ext cx="61467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Sexual Harassment and Assault</a:t>
            </a:r>
            <a:endParaRPr/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729450" y="2078875"/>
            <a:ext cx="81489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</a:t>
            </a:r>
            <a:r>
              <a:rPr lang="en" sz="1800"/>
              <a:t>arassment: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Sexual harassment is bullying or coercion of a sexual nature, or the unwelcome or inappropriate promise of rewards in exchange for sexual favors.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Assault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Sexual assault is a sexual act in which a person is coerced or physically forced to engage against their will, or non-consensual sexual touching of a person.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is it a joke and when is it harassment?</a:t>
            </a:r>
            <a:endParaRPr/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It’s not a good joke when…</a:t>
            </a:r>
            <a:endParaRPr sz="1800"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It puts down others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It is sexual in nature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It targets a certain group in society</a:t>
            </a:r>
            <a:endParaRPr sz="1800"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It relies on stereotypes</a:t>
            </a:r>
            <a:endParaRPr sz="1800"/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3999" y="1853850"/>
            <a:ext cx="3883225" cy="362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225" y="2218626"/>
            <a:ext cx="4487425" cy="245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7450" y="795475"/>
            <a:ext cx="4069275" cy="21363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20950" y="3243825"/>
            <a:ext cx="2562225" cy="178117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Free non-offensive jokes...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729450" y="1318650"/>
            <a:ext cx="82830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does a woman deserve the sexual attention?</a:t>
            </a:r>
            <a:endParaRPr/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7611" y="2571750"/>
            <a:ext cx="5652375" cy="1406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