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Housing Prices, Gas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rgbClr val="B6D7A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Expenses</a:t>
            </a:r>
            <a:endParaRPr/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Expenses - Inflation</a:t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Prices for goods and services increases, while the purchase power of currency decreases. </a:t>
            </a:r>
            <a:endParaRPr sz="30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Examples? 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Make Money Grow? </a:t>
            </a:r>
            <a:endParaRPr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If inflation is </a:t>
            </a:r>
            <a:r>
              <a:rPr lang="en" sz="3600"/>
              <a:t>occurring</a:t>
            </a:r>
            <a:r>
              <a:rPr lang="en" sz="3600"/>
              <a:t>, how can we make our money grow as the prices grow?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Make Money Grow?</a:t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Interest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Compounding Interest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Stocks - Returns 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Make Money Grow 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/>
              <a:t>Powerplay</a:t>
            </a:r>
            <a:r>
              <a:rPr lang="en"/>
              <a:t> 1.2 Twin Investing. Comparing Karen and Bob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