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1" r:id="rId14"/>
  </p:sldIdLst>
  <p:sldSz cx="9144000" cy="5143500" type="screen16x9"/>
  <p:notesSz cx="6858000" cy="9144000"/>
  <p:embeddedFontLst>
    <p:embeddedFont>
      <p:font typeface="Roboto" panose="020B0604020202020204" charset="0"/>
      <p:regular r:id="rId16"/>
      <p:bold r:id="rId17"/>
      <p:italic r:id="rId18"/>
      <p:boldItalic r:id="rId19"/>
    </p:embeddedFont>
    <p:embeddedFont>
      <p:font typeface="Bree Serif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latin typeface="Bree Serif"/>
                <a:ea typeface="Bree Serif"/>
                <a:cs typeface="Bree Serif"/>
                <a:sym typeface="Bree Serif"/>
              </a:rPr>
              <a:t>Interests</a:t>
            </a:r>
            <a:br>
              <a:rPr lang="en" sz="6000" dirty="0" smtClean="0">
                <a:latin typeface="Bree Serif"/>
                <a:ea typeface="Bree Serif"/>
                <a:cs typeface="Bree Serif"/>
                <a:sym typeface="Bree Serif"/>
              </a:rPr>
            </a:br>
            <a:r>
              <a:rPr lang="en" sz="2000" dirty="0" smtClean="0">
                <a:latin typeface="Bree Serif"/>
                <a:ea typeface="Bree Serif"/>
                <a:cs typeface="Bree Serif"/>
                <a:sym typeface="Bree Serif"/>
              </a:rPr>
              <a:t>(Holland’s Personatlity Survey)</a:t>
            </a:r>
            <a:endParaRPr sz="2000" dirty="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 10 </a:t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4825" y="1096738"/>
            <a:ext cx="3826175" cy="382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Realistic (R) “Do-</a:t>
            </a:r>
            <a:r>
              <a:rPr lang="en-CA" dirty="0" err="1" smtClean="0"/>
              <a:t>er</a:t>
            </a:r>
            <a:r>
              <a:rPr lang="en-CA" dirty="0" smtClean="0"/>
              <a:t>”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Realistic occupations involve practical, hands-on activities. </a:t>
            </a:r>
          </a:p>
          <a:p>
            <a:r>
              <a:rPr lang="en-CA" dirty="0" smtClean="0"/>
              <a:t>They focus on working with plants, animals, materials, tools and machines.</a:t>
            </a:r>
          </a:p>
          <a:p>
            <a:r>
              <a:rPr lang="en-CA" dirty="0" smtClean="0"/>
              <a:t>Many realistic occupations require working outdoors</a:t>
            </a:r>
          </a:p>
          <a:p>
            <a:r>
              <a:rPr lang="en-CA" dirty="0" smtClean="0"/>
              <a:t>Realistic occupations do not involve a lot of paperwork or working closely with others; generally avoids social activities like teaching, healing and informing others.</a:t>
            </a:r>
          </a:p>
          <a:p>
            <a:r>
              <a:rPr lang="en-CA" dirty="0" smtClean="0"/>
              <a:t>Sees self as practical, mechanical, and realistic.</a:t>
            </a:r>
          </a:p>
        </p:txBody>
      </p:sp>
    </p:spTree>
    <p:extLst>
      <p:ext uri="{BB962C8B-B14F-4D97-AF65-F5344CB8AC3E}">
        <p14:creationId xmlns:p14="http://schemas.microsoft.com/office/powerpoint/2010/main" val="110078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Enterprising (E) “Persuader”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Enterprising occupations frequently involve starting and carrying out projects. </a:t>
            </a:r>
          </a:p>
          <a:p>
            <a:r>
              <a:rPr lang="en-CA" dirty="0" smtClean="0"/>
              <a:t>These occupations can involve leadership and management skills and the willingness to take risks. </a:t>
            </a:r>
          </a:p>
          <a:p>
            <a:r>
              <a:rPr lang="en-CA" dirty="0" smtClean="0"/>
              <a:t>Generally avoids activities that require careful observation and scientific thinking</a:t>
            </a:r>
          </a:p>
          <a:p>
            <a:r>
              <a:rPr lang="en-CA" dirty="0" smtClean="0"/>
              <a:t>Values politics, leadership, business and selling things or ideas</a:t>
            </a:r>
          </a:p>
          <a:p>
            <a:r>
              <a:rPr lang="en-CA" dirty="0" smtClean="0"/>
              <a:t>Sees self as energetic, ambitious and sociable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545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963" y="260825"/>
            <a:ext cx="30289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3800" y="119672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4413" y="315417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5975" y="232260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77763" y="493238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39275" y="2729563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963" y="260825"/>
            <a:ext cx="30289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3800" y="119672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4413" y="315417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5975" y="232260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77763" y="493238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371825" y="464775"/>
            <a:ext cx="2619300" cy="1131000"/>
          </a:xfrm>
          <a:prstGeom prst="rect">
            <a:avLst/>
          </a:prstGeom>
          <a:solidFill>
            <a:srgbClr val="7890CD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Investigative</a:t>
            </a:r>
            <a:endParaRPr sz="30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3377813" y="799275"/>
            <a:ext cx="2619300" cy="1131000"/>
          </a:xfrm>
          <a:prstGeom prst="rect">
            <a:avLst/>
          </a:prstGeom>
          <a:solidFill>
            <a:srgbClr val="7890CD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Artistic</a:t>
            </a:r>
            <a:endParaRPr sz="30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6383813" y="1502750"/>
            <a:ext cx="2619300" cy="1131000"/>
          </a:xfrm>
          <a:prstGeom prst="rect">
            <a:avLst/>
          </a:prstGeom>
          <a:solidFill>
            <a:srgbClr val="7890CD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Realistic</a:t>
            </a:r>
            <a:endParaRPr sz="30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6274450" y="3460200"/>
            <a:ext cx="2619300" cy="1131000"/>
          </a:xfrm>
          <a:prstGeom prst="rect">
            <a:avLst/>
          </a:prstGeom>
          <a:solidFill>
            <a:srgbClr val="7890CD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Social</a:t>
            </a:r>
            <a:endParaRPr sz="30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285075" y="2557200"/>
            <a:ext cx="2619300" cy="1131000"/>
          </a:xfrm>
          <a:prstGeom prst="rect">
            <a:avLst/>
          </a:prstGeom>
          <a:solidFill>
            <a:srgbClr val="7890CD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Enterprising</a:t>
            </a:r>
            <a:endParaRPr sz="30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129" name="Shape 1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39275" y="2729563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3339300" y="3035613"/>
            <a:ext cx="2619300" cy="1131000"/>
          </a:xfrm>
          <a:prstGeom prst="rect">
            <a:avLst/>
          </a:prstGeom>
          <a:solidFill>
            <a:srgbClr val="7890CD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Conventional</a:t>
            </a:r>
            <a:endParaRPr sz="30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944" y="304800"/>
            <a:ext cx="7073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American psychologist John L. Holland came up with the theory that people possess one of six types of personalities</a:t>
            </a:r>
            <a:r>
              <a:rPr lang="en-CA" sz="28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944" y="1891862"/>
            <a:ext cx="5002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buFont typeface="+mj-lt"/>
              <a:buAutoNum type="arabicPeriod"/>
            </a:pP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Artistic – “Creators”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Social – “Helpers”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Conventional – “Organizers”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Investigative – “Thinkers”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Realistic – “Do-</a:t>
            </a:r>
            <a:r>
              <a:rPr lang="en-CA" sz="2000" dirty="0" err="1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ers</a:t>
            </a: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”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CA" sz="20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Enterprising – “Persuaders”</a:t>
            </a:r>
          </a:p>
          <a:p>
            <a:endParaRPr lang="en-CA" sz="2000" dirty="0"/>
          </a:p>
        </p:txBody>
      </p:sp>
      <p:pic>
        <p:nvPicPr>
          <p:cNvPr id="1026" name="Picture 2" descr="Image result for holland's personality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491" y="1689795"/>
            <a:ext cx="3626068" cy="324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71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Think / Pair  / Share</a:t>
            </a:r>
            <a:endParaRPr sz="3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Would you rather work at a job you disliked for 25% more money, or a job you really liked for 25% less money?</a:t>
            </a:r>
            <a:endParaRPr sz="3000" dirty="0"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8950" y="205797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16900" y="604200"/>
            <a:ext cx="8784300" cy="401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Some people prefer their job just to be a job, and pursue interests outside work. </a:t>
            </a: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Some people prefer to have a rewarding career they are passionate about. </a:t>
            </a: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* Pursuing a passion doesn’t always mean less $$! </a:t>
            </a: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6743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interests can help us discover jobs that we might be good at or passionate about.</a:t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7298" y="3392823"/>
            <a:ext cx="2147800" cy="14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Artistic (A) “The Creator”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Artistic occupations require self-expression, creativity and usually feature work that can be done without following a clear set of rules. </a:t>
            </a:r>
          </a:p>
          <a:p>
            <a:r>
              <a:rPr lang="en-CA" dirty="0" smtClean="0"/>
              <a:t>These occupations usually require an environment where flexibility, variety and change are expected.</a:t>
            </a:r>
          </a:p>
          <a:p>
            <a:r>
              <a:rPr lang="en-CA" dirty="0" smtClean="0"/>
              <a:t>Likes creative activities like art, drama, crafts, dance music or creative writing.</a:t>
            </a:r>
          </a:p>
          <a:p>
            <a:r>
              <a:rPr lang="en-CA" dirty="0" smtClean="0"/>
              <a:t>Generally avoids highly ordered or repetitive activities.</a:t>
            </a:r>
          </a:p>
          <a:p>
            <a:r>
              <a:rPr lang="en-CA" dirty="0" smtClean="0"/>
              <a:t>Sees self as expressive, original and independent.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516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(S) “Helper”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Social occupations revolve around people. These occupations usually involve assisting, teaching, healing or serving others. </a:t>
            </a:r>
            <a:endParaRPr lang="en-CA" dirty="0"/>
          </a:p>
          <a:p>
            <a:r>
              <a:rPr lang="en-CA" dirty="0" smtClean="0"/>
              <a:t>The focus of Social occupations can range from very practical to highly academic outcomes. </a:t>
            </a:r>
          </a:p>
          <a:p>
            <a:r>
              <a:rPr lang="en-CA" dirty="0" smtClean="0"/>
              <a:t>May be interested in teaching, nursing, giving first aid, providing information, counseling and solving social problems.</a:t>
            </a:r>
          </a:p>
          <a:p>
            <a:r>
              <a:rPr lang="en-CA" dirty="0" smtClean="0"/>
              <a:t>Generally avoids using machines or tools to achieve a goal.</a:t>
            </a:r>
          </a:p>
          <a:p>
            <a:r>
              <a:rPr lang="en-CA" dirty="0" smtClean="0"/>
              <a:t>Seen as helpful, friendly and trustworthy.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Conventional (C) “Organizer”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Conventional occupations focus on information and the tools required to analyze, organize and understand information. </a:t>
            </a:r>
            <a:endParaRPr lang="en-CA" dirty="0"/>
          </a:p>
          <a:p>
            <a:r>
              <a:rPr lang="en-CA" dirty="0" smtClean="0"/>
              <a:t>They also include activities such as creating plans, processes and routines.</a:t>
            </a:r>
          </a:p>
          <a:p>
            <a:r>
              <a:rPr lang="en-CA" dirty="0" smtClean="0"/>
              <a:t>These occupations usually provide an environment where things are well organized and roles and tasks are clearly define.</a:t>
            </a:r>
          </a:p>
          <a:p>
            <a:r>
              <a:rPr lang="en-CA" dirty="0" smtClean="0"/>
              <a:t>Likes to work with numbers, records, or machines in a set, orderly way.</a:t>
            </a:r>
          </a:p>
          <a:p>
            <a:r>
              <a:rPr lang="en-CA" dirty="0" smtClean="0"/>
              <a:t>Generally avoids ambiguous, unstructured activities.</a:t>
            </a:r>
          </a:p>
          <a:p>
            <a:r>
              <a:rPr lang="en-CA" dirty="0" smtClean="0"/>
              <a:t>Sees self as orderly and good at following a set plan.</a:t>
            </a:r>
          </a:p>
        </p:txBody>
      </p:sp>
    </p:spTree>
    <p:extLst>
      <p:ext uri="{BB962C8B-B14F-4D97-AF65-F5344CB8AC3E}">
        <p14:creationId xmlns:p14="http://schemas.microsoft.com/office/powerpoint/2010/main" val="2288001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Investigative (I) “Thinker”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Investigative occupations involve working with theories, concepts, information and ideas.</a:t>
            </a:r>
          </a:p>
          <a:p>
            <a:r>
              <a:rPr lang="en-CA" dirty="0" smtClean="0"/>
              <a:t>Curiosity, reasoning, logic, research, analysis, and science are typical activities in investigative occupations.</a:t>
            </a:r>
          </a:p>
          <a:p>
            <a:r>
              <a:rPr lang="en-CA" dirty="0" smtClean="0"/>
              <a:t>Likes to study and solve math or science problems.</a:t>
            </a:r>
          </a:p>
          <a:p>
            <a:r>
              <a:rPr lang="en-CA" dirty="0"/>
              <a:t>Generally avoids leading, selling, or persuading people.</a:t>
            </a:r>
          </a:p>
          <a:p>
            <a:r>
              <a:rPr lang="en-CA" dirty="0" smtClean="0"/>
              <a:t>Sees self as precise, scientific and intellectual.</a:t>
            </a:r>
          </a:p>
        </p:txBody>
      </p:sp>
    </p:spTree>
    <p:extLst>
      <p:ext uri="{BB962C8B-B14F-4D97-AF65-F5344CB8AC3E}">
        <p14:creationId xmlns:p14="http://schemas.microsoft.com/office/powerpoint/2010/main" val="2362863303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601</Words>
  <Application>Microsoft Office PowerPoint</Application>
  <PresentationFormat>On-screen Show (16:9)</PresentationFormat>
  <Paragraphs>64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Roboto</vt:lpstr>
      <vt:lpstr>Arial</vt:lpstr>
      <vt:lpstr>Bree Serif</vt:lpstr>
      <vt:lpstr>Geometric</vt:lpstr>
      <vt:lpstr>Interests (Holland’s Personatlity Survey)</vt:lpstr>
      <vt:lpstr>PowerPoint Presentation</vt:lpstr>
      <vt:lpstr>Think / Pair  / Share  Would you rather work at a job you disliked for 25% more money, or a job you really liked for 25% less money?</vt:lpstr>
      <vt:lpstr>   Some people prefer their job just to be a job, and pursue interests outside work.   Some people prefer to have a rewarding career they are passionate about.   * Pursuing a passion doesn’t always mean less $$!   </vt:lpstr>
      <vt:lpstr>Understanding interests can help us discover jobs that we might be good at or passionate about.</vt:lpstr>
      <vt:lpstr>Artistic (A) “The Creator”</vt:lpstr>
      <vt:lpstr>Social (S) “Helper”</vt:lpstr>
      <vt:lpstr>Conventional (C) “Organizer”</vt:lpstr>
      <vt:lpstr>Investigative (I) “Thinker”</vt:lpstr>
      <vt:lpstr>Realistic (R) “Do-er”</vt:lpstr>
      <vt:lpstr>Enterprising (E) “Persuader”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Interests</dc:title>
  <cp:lastModifiedBy>Elizabeth Duffield</cp:lastModifiedBy>
  <cp:revision>4</cp:revision>
  <dcterms:modified xsi:type="dcterms:W3CDTF">2018-02-02T18:35:14Z</dcterms:modified>
</cp:coreProperties>
</file>