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Restaurant industry, </a:t>
            </a:r>
            <a:r>
              <a:rPr lang="en"/>
              <a:t>hairdresser</a:t>
            </a:r>
            <a:r>
              <a:rPr lang="en"/>
              <a:t>, concierge at hotels, taxi drivers, uber drivers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the Resume you created in class to start getting work experience.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Teachers, Engineers, …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Restaurant industry, some retail.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owner, hairdresser, trades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Harvesting… get paid by the pound.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Builders - get a job (a contract) to construct a building. When that ends their job ends.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Musician, artist,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rgbClr val="B6D7A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Income</a:t>
            </a:r>
            <a:endParaRPr/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Make Money $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	</a:t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Money paid for a service</a:t>
            </a:r>
            <a:endParaRPr sz="2400"/>
          </a:p>
        </p:txBody>
      </p:sp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550" y="2481725"/>
            <a:ext cx="2319601" cy="231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6550" y="2214475"/>
            <a:ext cx="4545574" cy="25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Apprenticeship</a:t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Apprentices get paid to work while they train with a skilled trades worker.</a:t>
            </a:r>
            <a:endParaRPr sz="24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Electricians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Plumbers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Carpenters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Hairdressers</a:t>
            </a: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Drafting</a:t>
            </a:r>
            <a:endParaRPr sz="1800"/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673" y="2571750"/>
            <a:ext cx="3344123" cy="222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sources of income</a:t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Contributions from parents or other relatives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Your savings and other assets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Scholarships, bursaries and grants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THINK - PAIR - SHARE </a:t>
            </a:r>
            <a:endParaRPr sz="3600"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What are reasonable ways that YOU can earn money?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Easy Ways To Make Money According to Forbes</a:t>
            </a:r>
            <a:endParaRPr sz="2400"/>
          </a:p>
        </p:txBody>
      </p:sp>
      <p:sp>
        <p:nvSpPr>
          <p:cNvPr id="159" name="Shape 159"/>
          <p:cNvSpPr txBox="1"/>
          <p:nvPr/>
        </p:nvSpPr>
        <p:spPr>
          <a:xfrm>
            <a:off x="276000" y="953425"/>
            <a:ext cx="8518200" cy="3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Drive Uber or Lyft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Become a market research participant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Sell old books on Amazon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Sell things on Craiglist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Do tasks with TaskRabbit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Deliver for PostMates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Sell on CafePress or Etsy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Tutoring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Answer questions on JustAnswer or sites like it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Do gigs on Fivver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Walk dogs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Babysit</a:t>
            </a:r>
            <a:endParaRPr sz="1800"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9550" y="953425"/>
            <a:ext cx="2684649" cy="268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Earn Money </a:t>
            </a:r>
            <a:endParaRPr/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Fixed = does not change. Always the same</a:t>
            </a:r>
            <a:endParaRPr sz="2400"/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Variable = Varies. May change. Not always guaranteed.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Salary	</a:t>
            </a:r>
            <a:endParaRPr/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A regular fixed payment for work. Usually expressed as an amount per year but paid regularly (eg. Semi-monthly or bi-weekly)</a:t>
            </a:r>
            <a:endParaRPr sz="2400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100" y="2863400"/>
            <a:ext cx="1645502" cy="20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977" y="3296673"/>
            <a:ext cx="2716250" cy="16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Hourly Wage 	</a:t>
            </a:r>
            <a:endParaRPr/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58325" y="1919075"/>
            <a:ext cx="50697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A fixed payment for each hour or work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Example: 12.65 per hour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 </a:t>
            </a:r>
            <a:endParaRPr sz="2400"/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2281" y="1507888"/>
            <a:ext cx="2168617" cy="353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Self- Employed</a:t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291975" y="1847450"/>
            <a:ext cx="5880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A person who works for himself or herself. </a:t>
            </a:r>
            <a:endParaRPr sz="2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2871" y="1523825"/>
            <a:ext cx="3088450" cy="363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3823" y="2443275"/>
            <a:ext cx="2154825" cy="245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Piecework </a:t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71900" y="1847425"/>
            <a:ext cx="5449500" cy="307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When you are paid according to the number of items you produce.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Agriculture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Craftwork, artisans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Writing, editing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Cable Installation</a:t>
            </a:r>
            <a:endParaRPr sz="2400"/>
          </a:p>
          <a:p>
            <a: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Truck Driving </a:t>
            </a:r>
            <a:endParaRPr sz="2400"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225" y="1506425"/>
            <a:ext cx="2763012" cy="33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Commission</a:t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A payment based on a percentage of the worker’s sales. </a:t>
            </a:r>
            <a:endParaRPr sz="2400"/>
          </a:p>
          <a:p>
            <a: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Stockbroker</a:t>
            </a:r>
            <a:endParaRPr sz="2400"/>
          </a:p>
          <a:p>
            <a: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Real Estate Agents</a:t>
            </a:r>
            <a:endParaRPr sz="2400"/>
          </a:p>
          <a:p>
            <a: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Care salesmen</a:t>
            </a:r>
            <a:endParaRPr sz="2400"/>
          </a:p>
          <a:p>
            <a: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Loan officer</a:t>
            </a:r>
            <a:endParaRPr sz="2400"/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350" y="2465600"/>
            <a:ext cx="2362300" cy="23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Contract </a:t>
            </a:r>
            <a:endParaRPr/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A payment for a fixed period of time or a fixed amount of money for a specific amount of work. 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Construction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Landscaping</a:t>
            </a:r>
            <a:endParaRPr sz="2400"/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675" y="2688000"/>
            <a:ext cx="3835675" cy="246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Royalties </a:t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471900" y="1743450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A payment for a piece of work that is marketed and sold. </a:t>
            </a:r>
            <a:endParaRPr sz="2400"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4803" y="2343325"/>
            <a:ext cx="1663769" cy="271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2631" y="2571813"/>
            <a:ext cx="2449723" cy="225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