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Source Code Pro"/>
      <p:regular r:id="rId13"/>
      <p:bold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SourceCodePro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regular.fntdata"/><Relationship Id="rId14" Type="http://schemas.openxmlformats.org/officeDocument/2006/relationships/font" Target="fonts/SourceCodePro-bold.fntdata"/><Relationship Id="rId16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Q. What motivates you to get out of bed?</a:t>
            </a:r>
            <a:endParaRPr/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Sometimes we all need a little help getting out of bed in the morning.</a:t>
            </a:r>
            <a:endParaRPr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076" y="1387984"/>
            <a:ext cx="4227725" cy="2367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Q. What motivates you to get out of bed?</a:t>
            </a:r>
            <a:endParaRPr/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motivations are intrinsic (inward)?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motivations are extrinsic (outward)?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076" y="1387984"/>
            <a:ext cx="4227725" cy="2367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48175" y="429925"/>
            <a:ext cx="4045200" cy="85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Intrinsic</a:t>
            </a:r>
            <a:endParaRPr/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4850775" y="347250"/>
            <a:ext cx="4045200" cy="85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Extrinsic</a:t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555300" y="1361500"/>
            <a:ext cx="44742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Your interests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Your drive to excel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Your drive to see things through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Your happiness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Your self-efficacy</a:t>
            </a:r>
            <a:endParaRPr sz="3000"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5456050" y="15471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Environment</a:t>
            </a:r>
            <a:endParaRPr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Guidance</a:t>
            </a:r>
            <a:endParaRPr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Teamwork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Expectations</a:t>
            </a:r>
            <a:endParaRPr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Recognition</a:t>
            </a:r>
            <a:endParaRPr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Competition</a:t>
            </a:r>
            <a:endParaRPr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motivates you?</a:t>
            </a:r>
            <a:endParaRPr/>
          </a:p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867125" y="125800"/>
            <a:ext cx="3837000" cy="95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Autonomy or guidelines?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3375" y="987975"/>
            <a:ext cx="1970750" cy="197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7125" y="2668826"/>
            <a:ext cx="1970750" cy="1578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motivates you?</a:t>
            </a: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4767950" y="0"/>
            <a:ext cx="40452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Independence or teamwork?</a:t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7950" y="1323600"/>
            <a:ext cx="4133200" cy="275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motivates you?</a:t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4861375" y="0"/>
            <a:ext cx="42825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Recognition or satisfaction</a:t>
            </a: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?</a:t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0400" y="1294100"/>
            <a:ext cx="4435950" cy="279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motivates you?</a:t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4664975" y="0"/>
            <a:ext cx="49929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Competition or equal treatment?</a:t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4975" y="1620325"/>
            <a:ext cx="4478900" cy="262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