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Permanent Marker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6.xml"/><Relationship Id="rId21" Type="http://schemas.openxmlformats.org/officeDocument/2006/relationships/font" Target="fonts/Oswald-bold.fntdata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PermanentMarker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16personaliti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296200" y="1635900"/>
            <a:ext cx="5547600" cy="17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Myers-Briggs Personality Test</a:t>
            </a:r>
            <a:endParaRPr sz="48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</a:t>
            </a:r>
            <a:endParaRPr/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01772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There are 4 categories tested based on a prominent psychologist’s ideas of seeing the world: sensing, intuition, feeling and thinking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Some workplaces like to know your result for the type of job they are offering. 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There are 16 different results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Do you think there are only 16 types of people?</a:t>
            </a:r>
            <a:endParaRPr sz="240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888" y="336685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751" y="0"/>
            <a:ext cx="52124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following...</a:t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better to be sensitive or logical?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it better to be social or independent?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it better to be a concrete thinker or abstract thinker?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 it better to be highly organized or “go with the flow”?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488" y="27371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688" y="0"/>
            <a:ext cx="50146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34075"/>
            <a:ext cx="8520600" cy="39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test on MyBlueprint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 more information about your result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www.16personalities.com</a:t>
            </a:r>
            <a:endParaRPr/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Optional: take </a:t>
            </a:r>
            <a:r>
              <a:rPr lang="en" u="sng"/>
              <a:t>their</a:t>
            </a:r>
            <a:r>
              <a:rPr lang="en"/>
              <a:t> test and see if your results change</a:t>
            </a:r>
            <a:endParaRPr/>
          </a:p>
          <a:p>
            <a:pPr indent="45720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Reflection: (piece of paper - full sentences)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did you find accurate about your result and not-so accurate?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jobs are recommended for you? Would you consider them? Why or why not?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Was there any insight from these results for you? Describe.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