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3" r:id="rId6"/>
    <p:sldId id="270" r:id="rId7"/>
    <p:sldId id="260" r:id="rId8"/>
    <p:sldId id="261" r:id="rId9"/>
    <p:sldId id="271"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4BB582-BC66-459A-A604-0FB4C9F4E08C}" type="datetimeFigureOut">
              <a:rPr lang="en-CA" smtClean="0"/>
              <a:t>2018-01-23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212106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309"/>
            <a:ext cx="1154151" cy="1090789"/>
          </a:xfrm>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92936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615"/>
            <a:ext cx="1154151" cy="1090789"/>
          </a:xfrm>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2370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603ECEC9-D8F3-46A1-8533-7A838B51728C}" type="slidenum">
              <a:rPr lang="en-CA" smtClean="0"/>
              <a:t>‹#›</a:t>
            </a:fld>
            <a:endParaRPr lang="en-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7420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91998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04BB582-BC66-459A-A604-0FB4C9F4E08C}" type="datetimeFigureOut">
              <a:rPr lang="en-CA" smtClean="0"/>
              <a:t>2018-01-23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281133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04BB582-BC66-459A-A604-0FB4C9F4E08C}" type="datetimeFigureOut">
              <a:rPr lang="en-CA" smtClean="0"/>
              <a:t>2018-01-23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107585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4BB582-BC66-459A-A604-0FB4C9F4E08C}" type="datetimeFigureOut">
              <a:rPr lang="en-CA" smtClean="0"/>
              <a:t>2018-01-23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82138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4BB582-BC66-459A-A604-0FB4C9F4E08C}" type="datetimeFigureOut">
              <a:rPr lang="en-CA" smtClean="0"/>
              <a:t>2018-01-23</a:t>
            </a:fld>
            <a:endParaRPr lang="en-CA"/>
          </a:p>
        </p:txBody>
      </p:sp>
      <p:sp>
        <p:nvSpPr>
          <p:cNvPr id="5" name="Footer Placeholder 4"/>
          <p:cNvSpPr>
            <a:spLocks noGrp="1"/>
          </p:cNvSpPr>
          <p:nvPr>
            <p:ph type="ftr" sz="quarter" idx="11"/>
          </p:nvPr>
        </p:nvSpPr>
        <p:spPr>
          <a:xfrm>
            <a:off x="680321" y="5936188"/>
            <a:ext cx="6126805" cy="365125"/>
          </a:xfrm>
        </p:spPr>
        <p:txBody>
          <a:bodyPr/>
          <a:lstStyle/>
          <a:p>
            <a:endParaRPr lang="en-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03ECEC9-D8F3-46A1-8533-7A838B51728C}" type="slidenum">
              <a:rPr lang="en-CA" smtClean="0"/>
              <a:t>‹#›</a:t>
            </a:fld>
            <a:endParaRPr lang="en-CA"/>
          </a:p>
        </p:txBody>
      </p:sp>
    </p:spTree>
    <p:extLst>
      <p:ext uri="{BB962C8B-B14F-4D97-AF65-F5344CB8AC3E}">
        <p14:creationId xmlns:p14="http://schemas.microsoft.com/office/powerpoint/2010/main" val="100338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4BB582-BC66-459A-A604-0FB4C9F4E08C}" type="datetimeFigureOut">
              <a:rPr lang="en-CA" smtClean="0"/>
              <a:t>2018-01-23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15900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4BB582-BC66-459A-A604-0FB4C9F4E08C}" type="datetimeFigureOut">
              <a:rPr lang="en-CA" smtClean="0"/>
              <a:t>2018-01-23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729455" y="2869895"/>
            <a:ext cx="1154151" cy="1090789"/>
          </a:xfrm>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400387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119720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4BB582-BC66-459A-A604-0FB4C9F4E08C}" type="datetimeFigureOut">
              <a:rPr lang="en-CA" smtClean="0"/>
              <a:t>2018-01-23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400815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4BB582-BC66-459A-A604-0FB4C9F4E08C}" type="datetimeFigureOut">
              <a:rPr lang="en-CA" smtClean="0"/>
              <a:t>2018-01-23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11737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04BB582-BC66-459A-A604-0FB4C9F4E08C}" type="datetimeFigureOut">
              <a:rPr lang="en-CA" smtClean="0"/>
              <a:t>2018-01-23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261571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169892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BB582-BC66-459A-A604-0FB4C9F4E08C}" type="datetimeFigureOut">
              <a:rPr lang="en-CA" smtClean="0"/>
              <a:t>2018-01-23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3ECEC9-D8F3-46A1-8533-7A838B51728C}" type="slidenum">
              <a:rPr lang="en-CA" smtClean="0"/>
              <a:t>‹#›</a:t>
            </a:fld>
            <a:endParaRPr lang="en-CA"/>
          </a:p>
        </p:txBody>
      </p:sp>
    </p:spTree>
    <p:extLst>
      <p:ext uri="{BB962C8B-B14F-4D97-AF65-F5344CB8AC3E}">
        <p14:creationId xmlns:p14="http://schemas.microsoft.com/office/powerpoint/2010/main" val="341968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4BB582-BC66-459A-A604-0FB4C9F4E08C}" type="datetimeFigureOut">
              <a:rPr lang="en-CA" smtClean="0"/>
              <a:t>2018-01-23</a:t>
            </a:fld>
            <a:endParaRPr lang="en-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03ECEC9-D8F3-46A1-8533-7A838B51728C}" type="slidenum">
              <a:rPr lang="en-CA" smtClean="0"/>
              <a:t>‹#›</a:t>
            </a:fld>
            <a:endParaRPr lang="en-CA"/>
          </a:p>
        </p:txBody>
      </p:sp>
    </p:spTree>
    <p:extLst>
      <p:ext uri="{BB962C8B-B14F-4D97-AF65-F5344CB8AC3E}">
        <p14:creationId xmlns:p14="http://schemas.microsoft.com/office/powerpoint/2010/main" val="323971397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Networking</a:t>
            </a:r>
            <a:endParaRPr lang="en-CA" dirty="0"/>
          </a:p>
        </p:txBody>
      </p:sp>
      <p:sp>
        <p:nvSpPr>
          <p:cNvPr id="3" name="Subtitle 2"/>
          <p:cNvSpPr>
            <a:spLocks noGrp="1"/>
          </p:cNvSpPr>
          <p:nvPr>
            <p:ph type="subTitle" idx="1"/>
          </p:nvPr>
        </p:nvSpPr>
        <p:spPr/>
        <p:txBody>
          <a:bodyPr/>
          <a:lstStyle/>
          <a:p>
            <a:r>
              <a:rPr lang="en-CA" dirty="0" smtClean="0"/>
              <a:t>Ms. Duffield – Career Life Education 10</a:t>
            </a:r>
            <a:endParaRPr lang="en-CA" dirty="0"/>
          </a:p>
        </p:txBody>
      </p:sp>
    </p:spTree>
    <p:extLst>
      <p:ext uri="{BB962C8B-B14F-4D97-AF65-F5344CB8AC3E}">
        <p14:creationId xmlns:p14="http://schemas.microsoft.com/office/powerpoint/2010/main" val="3487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a:xfrm>
            <a:off x="680322" y="2336873"/>
            <a:ext cx="6950188" cy="3599316"/>
          </a:xfrm>
        </p:spPr>
        <p:txBody>
          <a:bodyPr/>
          <a:lstStyle/>
          <a:p>
            <a:pPr lvl="0"/>
            <a:r>
              <a:rPr lang="en-CA" dirty="0"/>
              <a:t>Be more interested in them than in yourself.</a:t>
            </a:r>
          </a:p>
          <a:p>
            <a:pPr lvl="0"/>
            <a:r>
              <a:rPr lang="en-CA" dirty="0"/>
              <a:t>Look for ways to help them.</a:t>
            </a:r>
          </a:p>
          <a:p>
            <a:pPr lvl="0"/>
            <a:r>
              <a:rPr lang="en-CA" dirty="0"/>
              <a:t>Follow-up meetings with ideas, offers to help, recommendations.</a:t>
            </a:r>
          </a:p>
          <a:p>
            <a:pPr lvl="0"/>
            <a:r>
              <a:rPr lang="en-CA" dirty="0"/>
              <a:t>Make it easy for others to find you (use online tools or business cards).</a:t>
            </a:r>
          </a:p>
          <a:p>
            <a:endParaRPr lang="en-CA" dirty="0"/>
          </a:p>
        </p:txBody>
      </p:sp>
      <p:pic>
        <p:nvPicPr>
          <p:cNvPr id="3074" name="Picture 2" descr="Image result for clipart follow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233" y="2133711"/>
            <a:ext cx="2009337" cy="19667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lipart business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30509" y="4042145"/>
            <a:ext cx="4230961" cy="26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2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p:txBody>
          <a:bodyPr/>
          <a:lstStyle/>
          <a:p>
            <a:pPr lvl="0"/>
            <a:r>
              <a:rPr lang="en-CA" b="1" dirty="0"/>
              <a:t>Start networking before you need it.</a:t>
            </a:r>
            <a:r>
              <a:rPr lang="en-CA" dirty="0"/>
              <a:t> Start building relationships and a reputation for being generous rather than self-serving. </a:t>
            </a:r>
            <a:endParaRPr lang="en-CA" dirty="0" smtClean="0"/>
          </a:p>
          <a:p>
            <a:pPr marL="0" lvl="0" indent="0">
              <a:buNone/>
            </a:pPr>
            <a:endParaRPr lang="en-CA" dirty="0" smtClean="0"/>
          </a:p>
          <a:p>
            <a:r>
              <a:rPr lang="en-CA" b="1" dirty="0"/>
              <a:t>Have a plan.</a:t>
            </a:r>
            <a:r>
              <a:rPr lang="en-CA" dirty="0"/>
              <a:t> Before you attend any event, be clear on what talents, strengths, skill sets and connections you can bring to the table. Map out what you want to talk about, particularly how you may be able to help other people, either now or in the future.</a:t>
            </a:r>
          </a:p>
          <a:p>
            <a:pPr lvl="0"/>
            <a:endParaRPr lang="en-CA" dirty="0"/>
          </a:p>
          <a:p>
            <a:endParaRPr lang="en-CA" dirty="0"/>
          </a:p>
        </p:txBody>
      </p:sp>
      <p:sp>
        <p:nvSpPr>
          <p:cNvPr id="4" name="AutoShape 2" descr="Image result for clipart have a pl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clipart have a pl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1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9214" y="4832964"/>
            <a:ext cx="1960726" cy="185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p:txBody>
          <a:bodyPr/>
          <a:lstStyle/>
          <a:p>
            <a:pPr lvl="0"/>
            <a:r>
              <a:rPr lang="en-CA" b="1" dirty="0"/>
              <a:t>Never dismiss anyone as unimportant.</a:t>
            </a:r>
            <a:r>
              <a:rPr lang="en-CA" dirty="0"/>
              <a:t> Make it your mission to discover the value in each person you talk to. Ask questions and listen with interest. Don’t make the mistake of discounting people due to their titles. Someone you meet may “just” be a clerk, but they may have valuable connections or knowledge you’d never learn about if you’d dismissed them. </a:t>
            </a:r>
          </a:p>
          <a:p>
            <a:endParaRPr lang="en-CA" dirty="0"/>
          </a:p>
        </p:txBody>
      </p:sp>
      <p:sp>
        <p:nvSpPr>
          <p:cNvPr id="4" name="AutoShape 2" descr="Image result for clipart have a pl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clipart have a pl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clipart have a pl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Image result for clipart have a p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0" descr="Image result for clipart have a p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2" descr="Image result for clipart have a pla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4" descr="Image result for clipart have a pla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37587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p:txBody>
          <a:bodyPr/>
          <a:lstStyle/>
          <a:p>
            <a:pPr lvl="0"/>
            <a:r>
              <a:rPr lang="en-CA" b="1" dirty="0"/>
              <a:t>Learn to listen.</a:t>
            </a:r>
            <a:r>
              <a:rPr lang="en-CA" dirty="0"/>
              <a:t> Listening is a skill. Most of us only half listen when we’re engaged in social communication because we’re already planning in our heads what to say next. Try to turn this off and truly listen to what’s being said. You’ll retain more and your attentiveness will be picked up by the speaker, which means they’re more likely to listen to you in return.</a:t>
            </a:r>
          </a:p>
          <a:p>
            <a:endParaRPr lang="en-CA" dirty="0"/>
          </a:p>
        </p:txBody>
      </p:sp>
      <p:pic>
        <p:nvPicPr>
          <p:cNvPr id="5122" name="Picture 2" descr="C:\Users\elizabeth\AppData\Local\Microsoft\Windows\INetCache\IE\QX6WSUVC\list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48" y="4597473"/>
            <a:ext cx="1968062" cy="19680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lizabeth\AppData\Local\Microsoft\Windows\INetCache\IE\3FIAVF5H\673633,1306354916,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47" y="4597473"/>
            <a:ext cx="2191109" cy="196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1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a:xfrm>
            <a:off x="680322" y="2336873"/>
            <a:ext cx="5815072" cy="4022652"/>
          </a:xfrm>
        </p:spPr>
        <p:txBody>
          <a:bodyPr/>
          <a:lstStyle/>
          <a:p>
            <a:pPr lvl="0"/>
            <a:r>
              <a:rPr lang="en-CA" b="1" dirty="0"/>
              <a:t>Use social networks.</a:t>
            </a:r>
            <a:r>
              <a:rPr lang="en-CA" dirty="0"/>
              <a:t> If you’re really not comfortable with face-to-face networking there is of course the less-imposing internet, with any number of social networks that will help you get in touch with like-minded people. Twitter, Instagram, LinkedIn and Facebook are all sites you can network with.</a:t>
            </a:r>
          </a:p>
          <a:p>
            <a:endParaRPr lang="en-CA" dirty="0"/>
          </a:p>
        </p:txBody>
      </p:sp>
      <p:pic>
        <p:nvPicPr>
          <p:cNvPr id="7170" name="Picture 2" descr="Image result for clipart net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10" y="2666781"/>
            <a:ext cx="4554154" cy="333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0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start networking!!</a:t>
            </a:r>
            <a:endParaRPr lang="en-CA" dirty="0"/>
          </a:p>
        </p:txBody>
      </p:sp>
      <p:pic>
        <p:nvPicPr>
          <p:cNvPr id="4098" name="Picture 2" descr="Image result for clipart net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507" y="2695904"/>
            <a:ext cx="582930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lipart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99" y="2695904"/>
            <a:ext cx="4020309"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1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networking?</a:t>
            </a:r>
            <a:endParaRPr lang="en-CA" dirty="0"/>
          </a:p>
        </p:txBody>
      </p:sp>
      <p:sp>
        <p:nvSpPr>
          <p:cNvPr id="3" name="Content Placeholder 2"/>
          <p:cNvSpPr>
            <a:spLocks noGrp="1"/>
          </p:cNvSpPr>
          <p:nvPr>
            <p:ph idx="1"/>
          </p:nvPr>
        </p:nvSpPr>
        <p:spPr>
          <a:xfrm>
            <a:off x="4346532" y="2211612"/>
            <a:ext cx="6638795" cy="3938667"/>
          </a:xfrm>
        </p:spPr>
        <p:txBody>
          <a:bodyPr/>
          <a:lstStyle/>
          <a:p>
            <a:pPr marL="0" indent="0">
              <a:buNone/>
            </a:pPr>
            <a:r>
              <a:rPr lang="en-CA" dirty="0" smtClean="0"/>
              <a:t>“It’s not what you know, it’s who you know.”</a:t>
            </a:r>
          </a:p>
          <a:p>
            <a:pPr marL="0" indent="0">
              <a:buNone/>
            </a:pPr>
            <a:endParaRPr lang="en-CA" dirty="0" smtClean="0"/>
          </a:p>
          <a:p>
            <a:pPr marL="0" indent="0">
              <a:buNone/>
            </a:pPr>
            <a:r>
              <a:rPr lang="en-CA" dirty="0" smtClean="0"/>
              <a:t>Networking is a strategy for career development and exploration.</a:t>
            </a:r>
          </a:p>
          <a:p>
            <a:pPr marL="0" indent="0">
              <a:buNone/>
            </a:pPr>
            <a:endParaRPr lang="en-CA" dirty="0"/>
          </a:p>
          <a:p>
            <a:pPr marL="0" lvl="0" indent="0">
              <a:buNone/>
            </a:pPr>
            <a:r>
              <a:rPr lang="en-CA" dirty="0"/>
              <a:t>Networking is the art of creating a group of acquaintances and associates and keeping it active through regular communication for mutual benefit.</a:t>
            </a:r>
          </a:p>
        </p:txBody>
      </p:sp>
      <p:pic>
        <p:nvPicPr>
          <p:cNvPr id="1027" name="Picture 3" descr="C:\Users\elizabeth\AppData\Local\Microsoft\Windows\INetCache\IE\RUCKH2ZR\NETWOR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02" y="2718148"/>
            <a:ext cx="3607495" cy="270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1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in your network?</a:t>
            </a:r>
            <a:endParaRPr lang="en-CA" dirty="0"/>
          </a:p>
        </p:txBody>
      </p:sp>
      <p:sp>
        <p:nvSpPr>
          <p:cNvPr id="3" name="Content Placeholder 2"/>
          <p:cNvSpPr>
            <a:spLocks noGrp="1"/>
          </p:cNvSpPr>
          <p:nvPr>
            <p:ph idx="1"/>
          </p:nvPr>
        </p:nvSpPr>
        <p:spPr>
          <a:xfrm>
            <a:off x="325677" y="2116899"/>
            <a:ext cx="6075123" cy="4459265"/>
          </a:xfrm>
        </p:spPr>
        <p:txBody>
          <a:bodyPr>
            <a:normAutofit/>
          </a:bodyPr>
          <a:lstStyle/>
          <a:p>
            <a:pPr marL="0" indent="0">
              <a:buNone/>
            </a:pPr>
            <a:r>
              <a:rPr lang="en-CA" dirty="0" smtClean="0"/>
              <a:t>Your network is a group of people with whom you interact with every day.</a:t>
            </a:r>
          </a:p>
          <a:p>
            <a:r>
              <a:rPr lang="en-CA" dirty="0" smtClean="0"/>
              <a:t>Family</a:t>
            </a:r>
          </a:p>
          <a:p>
            <a:r>
              <a:rPr lang="en-CA" dirty="0" smtClean="0"/>
              <a:t>Friends</a:t>
            </a:r>
          </a:p>
          <a:p>
            <a:r>
              <a:rPr lang="en-CA" dirty="0" smtClean="0"/>
              <a:t>Parents of friends</a:t>
            </a:r>
          </a:p>
          <a:p>
            <a:r>
              <a:rPr lang="en-CA" dirty="0" smtClean="0"/>
              <a:t>Friends of friends</a:t>
            </a:r>
          </a:p>
          <a:p>
            <a:r>
              <a:rPr lang="en-CA" dirty="0" smtClean="0"/>
              <a:t>Neighbors</a:t>
            </a:r>
          </a:p>
          <a:p>
            <a:r>
              <a:rPr lang="en-CA" dirty="0" smtClean="0"/>
              <a:t>Teachers</a:t>
            </a:r>
          </a:p>
          <a:p>
            <a:r>
              <a:rPr lang="en-CA" dirty="0" smtClean="0"/>
              <a:t>Bosses</a:t>
            </a:r>
          </a:p>
          <a:p>
            <a:r>
              <a:rPr lang="en-CA" dirty="0" smtClean="0"/>
              <a:t>Co-workers</a:t>
            </a:r>
          </a:p>
        </p:txBody>
      </p:sp>
      <p:pic>
        <p:nvPicPr>
          <p:cNvPr id="2050" name="Picture 2" descr="C:\Users\elizabeth\AppData\Local\Microsoft\Windows\INetCache\IE\OGXG8BDV\networking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961" y="2520736"/>
            <a:ext cx="4621777" cy="322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7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do you network?</a:t>
            </a:r>
            <a:endParaRPr lang="en-CA" dirty="0"/>
          </a:p>
        </p:txBody>
      </p:sp>
      <p:sp>
        <p:nvSpPr>
          <p:cNvPr id="3" name="Content Placeholder 2"/>
          <p:cNvSpPr>
            <a:spLocks noGrp="1"/>
          </p:cNvSpPr>
          <p:nvPr>
            <p:ph idx="1"/>
          </p:nvPr>
        </p:nvSpPr>
        <p:spPr/>
        <p:txBody>
          <a:bodyPr/>
          <a:lstStyle/>
          <a:p>
            <a:pPr marL="0" indent="0">
              <a:buNone/>
            </a:pPr>
            <a:r>
              <a:rPr lang="en-CA" dirty="0" smtClean="0"/>
              <a:t>Networking occurs every time you participate in a school or social event, volunteer in the community, visit with members of your religious group, talk with neighbors, strike up a conversation with someone at the store, or connect with friends online. </a:t>
            </a:r>
            <a:endParaRPr lang="en-CA" dirty="0"/>
          </a:p>
        </p:txBody>
      </p:sp>
      <p:pic>
        <p:nvPicPr>
          <p:cNvPr id="3074" name="Picture 2" descr="C:\Users\elizabeth\AppData\Local\Microsoft\Windows\INetCache\IE\3FIAVF5H\listening-feedback-commun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88" y="4069615"/>
            <a:ext cx="3845407" cy="21720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lipart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448" y="4154508"/>
            <a:ext cx="2504637" cy="208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3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should you network?</a:t>
            </a:r>
            <a:endParaRPr lang="en-CA" dirty="0"/>
          </a:p>
        </p:txBody>
      </p:sp>
      <p:sp>
        <p:nvSpPr>
          <p:cNvPr id="3" name="Content Placeholder 2"/>
          <p:cNvSpPr>
            <a:spLocks noGrp="1"/>
          </p:cNvSpPr>
          <p:nvPr>
            <p:ph idx="1"/>
          </p:nvPr>
        </p:nvSpPr>
        <p:spPr>
          <a:xfrm>
            <a:off x="680322" y="2336873"/>
            <a:ext cx="7659638" cy="3599316"/>
          </a:xfrm>
        </p:spPr>
        <p:txBody>
          <a:bodyPr>
            <a:normAutofit/>
          </a:bodyPr>
          <a:lstStyle/>
          <a:p>
            <a:pPr lvl="0"/>
            <a:r>
              <a:rPr lang="en-CA" dirty="0" smtClean="0"/>
              <a:t>Networking </a:t>
            </a:r>
            <a:r>
              <a:rPr lang="en-CA" dirty="0"/>
              <a:t>is important for career development.</a:t>
            </a:r>
          </a:p>
          <a:p>
            <a:pPr lvl="0"/>
            <a:r>
              <a:rPr lang="en-CA" dirty="0"/>
              <a:t>Most people actually learn about job openings through friends, relatives, or others who are part of their personal network.</a:t>
            </a:r>
          </a:p>
          <a:p>
            <a:pPr lvl="0"/>
            <a:r>
              <a:rPr lang="en-CA" dirty="0"/>
              <a:t>Each person in your network has a network of their own so your potential contacts can grow exponentially.</a:t>
            </a:r>
          </a:p>
          <a:p>
            <a:pPr marL="0" indent="0">
              <a:buNone/>
            </a:pPr>
            <a:endParaRPr lang="en-CA" dirty="0"/>
          </a:p>
        </p:txBody>
      </p:sp>
      <p:pic>
        <p:nvPicPr>
          <p:cNvPr id="6146" name="Picture 2" descr="Image result for clipart net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300" y="2815568"/>
            <a:ext cx="322897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9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should you network?</a:t>
            </a:r>
          </a:p>
        </p:txBody>
      </p:sp>
      <p:sp>
        <p:nvSpPr>
          <p:cNvPr id="3" name="Content Placeholder 2"/>
          <p:cNvSpPr>
            <a:spLocks noGrp="1"/>
          </p:cNvSpPr>
          <p:nvPr>
            <p:ph idx="1"/>
          </p:nvPr>
        </p:nvSpPr>
        <p:spPr>
          <a:xfrm>
            <a:off x="4855780" y="2258045"/>
            <a:ext cx="6921062" cy="4205816"/>
          </a:xfrm>
        </p:spPr>
        <p:txBody>
          <a:bodyPr/>
          <a:lstStyle/>
          <a:p>
            <a:pPr lvl="0"/>
            <a:r>
              <a:rPr lang="en-CA" dirty="0"/>
              <a:t>Hiring managers would rather talk to a potential candidate who has been recommended by someone they know or already employ.</a:t>
            </a:r>
          </a:p>
          <a:p>
            <a:pPr lvl="0"/>
            <a:r>
              <a:rPr lang="en-CA" dirty="0"/>
              <a:t>Even if a position is not currently available, networking can lead to informational interviews that can help you not only learn about possible career paths, but also be great exposure for you to be thought of as a potential candidate when a job opens up.</a:t>
            </a:r>
          </a:p>
          <a:p>
            <a:endParaRPr lang="en-CA" dirty="0"/>
          </a:p>
        </p:txBody>
      </p:sp>
      <p:sp>
        <p:nvSpPr>
          <p:cNvPr id="4" name="AutoShape 2" descr="Image result for interview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interview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Image result for clipart meeting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476664"/>
            <a:ext cx="3560927" cy="337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5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you network?</a:t>
            </a:r>
            <a:endParaRPr lang="en-CA" dirty="0"/>
          </a:p>
        </p:txBody>
      </p:sp>
      <p:sp>
        <p:nvSpPr>
          <p:cNvPr id="3" name="Content Placeholder 2"/>
          <p:cNvSpPr>
            <a:spLocks noGrp="1"/>
          </p:cNvSpPr>
          <p:nvPr>
            <p:ph idx="1"/>
          </p:nvPr>
        </p:nvSpPr>
        <p:spPr>
          <a:xfrm>
            <a:off x="1484362" y="2147687"/>
            <a:ext cx="9613861" cy="3599316"/>
          </a:xfrm>
        </p:spPr>
        <p:txBody>
          <a:bodyPr/>
          <a:lstStyle/>
          <a:p>
            <a:pPr marL="0" indent="0">
              <a:buNone/>
            </a:pPr>
            <a:r>
              <a:rPr lang="en-CA" dirty="0" smtClean="0"/>
              <a:t>It takes only a moment’s conscious decision to become a networker, with no interference to one’s daily routine. All it requires is a slight shift in attitude, and adopting one simple rule: </a:t>
            </a:r>
            <a:endParaRPr lang="en-CA" dirty="0"/>
          </a:p>
          <a:p>
            <a:pPr marL="457200" lvl="1" indent="0">
              <a:buNone/>
            </a:pPr>
            <a:endParaRPr lang="en-CA" dirty="0"/>
          </a:p>
          <a:p>
            <a:pPr marL="914400" lvl="2" indent="0">
              <a:buNone/>
            </a:pPr>
            <a:r>
              <a:rPr lang="en-CA" sz="2000" dirty="0" smtClean="0"/>
              <a:t>Greet each new acquaintance with an openness to  learn more about that person, a willingness to help, and an offer to stay in touch.</a:t>
            </a:r>
          </a:p>
        </p:txBody>
      </p:sp>
      <p:pic>
        <p:nvPicPr>
          <p:cNvPr id="4100" name="Picture 4" descr="Image result for clipart alo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545" y="4540326"/>
            <a:ext cx="2821813" cy="2037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lipart say hi to strangers"/>
          <p:cNvPicPr>
            <a:picLocks noChangeAspect="1" noChangeArrowheads="1"/>
          </p:cNvPicPr>
          <p:nvPr/>
        </p:nvPicPr>
        <p:blipFill rotWithShape="1">
          <a:blip r:embed="rId3">
            <a:extLst>
              <a:ext uri="{28A0092B-C50C-407E-A947-70E740481C1C}">
                <a14:useLocalDpi xmlns:a14="http://schemas.microsoft.com/office/drawing/2010/main" val="0"/>
              </a:ext>
            </a:extLst>
          </a:blip>
          <a:srcRect r="33168"/>
          <a:stretch/>
        </p:blipFill>
        <p:spPr bwMode="auto">
          <a:xfrm>
            <a:off x="414665" y="4368689"/>
            <a:ext cx="1909707"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ipart lend a ha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90" b="10471"/>
          <a:stretch/>
        </p:blipFill>
        <p:spPr bwMode="auto">
          <a:xfrm>
            <a:off x="5202621" y="4743795"/>
            <a:ext cx="2800511" cy="16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91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Rules and Tips</a:t>
            </a:r>
            <a:endParaRPr lang="en-CA" dirty="0"/>
          </a:p>
        </p:txBody>
      </p:sp>
      <p:sp>
        <p:nvSpPr>
          <p:cNvPr id="3" name="Content Placeholder 2"/>
          <p:cNvSpPr>
            <a:spLocks noGrp="1"/>
          </p:cNvSpPr>
          <p:nvPr>
            <p:ph idx="1"/>
          </p:nvPr>
        </p:nvSpPr>
        <p:spPr/>
        <p:txBody>
          <a:bodyPr>
            <a:normAutofit/>
          </a:bodyPr>
          <a:lstStyle/>
          <a:p>
            <a:pPr lvl="0"/>
            <a:r>
              <a:rPr lang="en-CA" dirty="0"/>
              <a:t>Forget your personal agenda. It’s not about selling yourself; it’s about helping other people. Make it a goal to be open, friendly and honest. Generosity is an attractive quality and it’s something that people will remember about you.</a:t>
            </a:r>
          </a:p>
          <a:p>
            <a:pPr lvl="0"/>
            <a:r>
              <a:rPr lang="en-CA" dirty="0"/>
              <a:t>It’s not about becoming popular, it’s about learning and sharing</a:t>
            </a:r>
            <a:r>
              <a:rPr lang="en-CA" dirty="0" smtClean="0"/>
              <a:t>.</a:t>
            </a:r>
            <a:endParaRPr lang="en-CA" dirty="0"/>
          </a:p>
        </p:txBody>
      </p:sp>
      <p:pic>
        <p:nvPicPr>
          <p:cNvPr id="8196" name="Picture 4" descr="Image result for clipart genero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993" y="4523440"/>
            <a:ext cx="1863600" cy="159648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lipart genero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442835"/>
            <a:ext cx="3795909" cy="193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1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Rules and Tips</a:t>
            </a:r>
          </a:p>
        </p:txBody>
      </p:sp>
      <p:sp>
        <p:nvSpPr>
          <p:cNvPr id="3" name="Content Placeholder 2"/>
          <p:cNvSpPr>
            <a:spLocks noGrp="1"/>
          </p:cNvSpPr>
          <p:nvPr>
            <p:ph idx="1"/>
          </p:nvPr>
        </p:nvSpPr>
        <p:spPr>
          <a:xfrm>
            <a:off x="680321" y="2336873"/>
            <a:ext cx="11191113" cy="3599316"/>
          </a:xfrm>
        </p:spPr>
        <p:txBody>
          <a:bodyPr/>
          <a:lstStyle/>
          <a:p>
            <a:pPr lvl="0"/>
            <a:r>
              <a:rPr lang="en-CA" dirty="0"/>
              <a:t>If it’s hard to talk to strangers, make it easy for them to talk to you. Ask good questions (open questions – who, what, when, where, why).</a:t>
            </a:r>
          </a:p>
          <a:p>
            <a:endParaRPr lang="en-CA" dirty="0"/>
          </a:p>
        </p:txBody>
      </p:sp>
      <p:pic>
        <p:nvPicPr>
          <p:cNvPr id="9218" name="Picture 2" descr="Image result for nervous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4706" y="3740490"/>
            <a:ext cx="2063545" cy="23405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lipart who what where when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27" y="3740489"/>
            <a:ext cx="3508375" cy="234050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clipart strang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541" y="3740489"/>
            <a:ext cx="2816115" cy="23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0072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357</TotalTime>
  <Words>771</Words>
  <Application>Microsoft Office PowerPoint</Application>
  <PresentationFormat>Custom</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Berlin</vt:lpstr>
      <vt:lpstr>Networking</vt:lpstr>
      <vt:lpstr>What is networking?</vt:lpstr>
      <vt:lpstr>Who is in your network?</vt:lpstr>
      <vt:lpstr>When do you network?</vt:lpstr>
      <vt:lpstr>Why should you network?</vt:lpstr>
      <vt:lpstr>Why should you network?</vt:lpstr>
      <vt:lpstr>How do you network?</vt:lpstr>
      <vt:lpstr>General Rules and Tips</vt:lpstr>
      <vt:lpstr>General Rules and Tips</vt:lpstr>
      <vt:lpstr>General Rules and Tips</vt:lpstr>
      <vt:lpstr>General Rules and Tips</vt:lpstr>
      <vt:lpstr>General Rules and Tips</vt:lpstr>
      <vt:lpstr>General Rules and Tips</vt:lpstr>
      <vt:lpstr>General Rules and Tips</vt:lpstr>
      <vt:lpstr>Let’s start networking!!</vt:lpstr>
    </vt:vector>
  </TitlesOfParts>
  <Company>School District #36 (Surrey)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dc:title>
  <dc:creator>Elizabeth Duffield</dc:creator>
  <cp:lastModifiedBy>elizabeth duffield</cp:lastModifiedBy>
  <cp:revision>14</cp:revision>
  <dcterms:created xsi:type="dcterms:W3CDTF">2018-01-15T18:59:48Z</dcterms:created>
  <dcterms:modified xsi:type="dcterms:W3CDTF">2018-01-24T03:57:00Z</dcterms:modified>
</cp:coreProperties>
</file>