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Nunito"/>
      <p:regular r:id="rId14"/>
      <p:bold r:id="rId15"/>
      <p:italic r:id="rId16"/>
      <p:boldItalic r:id="rId17"/>
    </p:embeddedFont>
    <p:embeddedFont>
      <p:font typeface="Lobster"/>
      <p:regular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Nunito-bold.fntdata"/><Relationship Id="rId14" Type="http://schemas.openxmlformats.org/officeDocument/2006/relationships/font" Target="fonts/Nunito-regular.fntdata"/><Relationship Id="rId17" Type="http://schemas.openxmlformats.org/officeDocument/2006/relationships/font" Target="fonts/Nunito-boldItalic.fntdata"/><Relationship Id="rId16" Type="http://schemas.openxmlformats.org/officeDocument/2006/relationships/font" Target="fonts/Nuni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Lobster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Shape 14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Shape 15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Shape 18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Shape 19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Shape 2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Shape 26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Shape 27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Shape 30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Shape 3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Shape 34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Shape 35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Shape 1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Shape 11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Shape 115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Shape 11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Shape 119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Shape 39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Shape 4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Shape 4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Shape 44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Shape 47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Shape 80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Shape 81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Shape 8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Shape 85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Shape 8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Shape 89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Shape 9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Shape 93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Shape 100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Shape 10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Shape 10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ctrTitle"/>
          </p:nvPr>
        </p:nvSpPr>
        <p:spPr>
          <a:xfrm>
            <a:off x="920250" y="1847700"/>
            <a:ext cx="73035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Lobster"/>
                <a:ea typeface="Lobster"/>
                <a:cs typeface="Lobster"/>
                <a:sym typeface="Lobster"/>
              </a:rPr>
              <a:t>Questions to Ponder</a:t>
            </a:r>
            <a:endParaRPr sz="6000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29" name="Shape 129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CLE 10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x="819150" y="1805175"/>
            <a:ext cx="7505700" cy="80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When browsing the web, I am most likely to click on an article about...</a:t>
            </a:r>
            <a:endParaRPr sz="2400"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 txBox="1"/>
          <p:nvPr/>
        </p:nvSpPr>
        <p:spPr>
          <a:xfrm>
            <a:off x="646825" y="425225"/>
            <a:ext cx="6515400" cy="163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Finish this sentence...</a:t>
            </a:r>
            <a:endParaRPr sz="48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136" name="Shape 1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31238" y="3036900"/>
            <a:ext cx="3532110" cy="163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1" type="body"/>
          </p:nvPr>
        </p:nvSpPr>
        <p:spPr>
          <a:xfrm>
            <a:off x="819150" y="1805175"/>
            <a:ext cx="7505700" cy="80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When browsing the web, I am most likely to click on an article about...</a:t>
            </a:r>
            <a:endParaRPr sz="2400"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 txBox="1"/>
          <p:nvPr/>
        </p:nvSpPr>
        <p:spPr>
          <a:xfrm>
            <a:off x="646825" y="425225"/>
            <a:ext cx="6515400" cy="163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Finish this sentence...</a:t>
            </a:r>
            <a:endParaRPr sz="48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43" name="Shape 143"/>
          <p:cNvSpPr txBox="1"/>
          <p:nvPr/>
        </p:nvSpPr>
        <p:spPr>
          <a:xfrm>
            <a:off x="1025325" y="2611550"/>
            <a:ext cx="3575100" cy="19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Sports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Gaming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News 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Celebrities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Music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Art/Photography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Economics</a:t>
            </a:r>
            <a:endParaRPr sz="18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44" name="Shape 144"/>
          <p:cNvSpPr txBox="1"/>
          <p:nvPr/>
        </p:nvSpPr>
        <p:spPr>
          <a:xfrm>
            <a:off x="4536450" y="2611550"/>
            <a:ext cx="3575100" cy="19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Social media trends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Technology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Beauty trends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International issues 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Personal stories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Social justice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Environmental issues</a:t>
            </a:r>
            <a:endParaRPr sz="18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x="819150" y="2055350"/>
            <a:ext cx="7505700" cy="55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At school, I am good at...</a:t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 txBox="1"/>
          <p:nvPr/>
        </p:nvSpPr>
        <p:spPr>
          <a:xfrm>
            <a:off x="646825" y="425225"/>
            <a:ext cx="6515400" cy="163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Finish this sentence...</a:t>
            </a:r>
            <a:endParaRPr sz="48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151" name="Shape 1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43000" y="1909550"/>
            <a:ext cx="2744051" cy="2744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idx="1" type="body"/>
          </p:nvPr>
        </p:nvSpPr>
        <p:spPr>
          <a:xfrm>
            <a:off x="819150" y="2055350"/>
            <a:ext cx="7505700" cy="55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At school, I am good at...</a:t>
            </a:r>
            <a:endParaRPr sz="2400"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Shape 157"/>
          <p:cNvSpPr txBox="1"/>
          <p:nvPr/>
        </p:nvSpPr>
        <p:spPr>
          <a:xfrm>
            <a:off x="646825" y="425225"/>
            <a:ext cx="6515400" cy="163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Finish this sentence...</a:t>
            </a:r>
            <a:endParaRPr sz="48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58" name="Shape 158"/>
          <p:cNvSpPr txBox="1"/>
          <p:nvPr/>
        </p:nvSpPr>
        <p:spPr>
          <a:xfrm>
            <a:off x="1012950" y="2556525"/>
            <a:ext cx="3575100" cy="19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Writing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Reading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Listening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Speaking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Organizing my binder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Playing soccer</a:t>
            </a:r>
            <a:endParaRPr sz="18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59" name="Shape 159"/>
          <p:cNvSpPr txBox="1"/>
          <p:nvPr/>
        </p:nvSpPr>
        <p:spPr>
          <a:xfrm>
            <a:off x="4536450" y="2611550"/>
            <a:ext cx="3575100" cy="19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Math problems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Labs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Drawing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Group projects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Coding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Snapchat?</a:t>
            </a:r>
            <a:endParaRPr sz="18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Finish this sentence...</a:t>
            </a:r>
            <a:endParaRPr sz="4800"/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“I want to help people”...</a:t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66" name="Shape 1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59879" y="2402029"/>
            <a:ext cx="3444200" cy="2291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Finish this sentence...</a:t>
            </a:r>
            <a:endParaRPr sz="4800"/>
          </a:p>
        </p:txBody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819150" y="1990725"/>
            <a:ext cx="3351000" cy="56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“I want to help people”...</a:t>
            </a:r>
            <a:endParaRPr sz="2400"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Shape 173"/>
          <p:cNvSpPr txBox="1"/>
          <p:nvPr/>
        </p:nvSpPr>
        <p:spPr>
          <a:xfrm>
            <a:off x="1012950" y="2556525"/>
            <a:ext cx="3575100" cy="19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Recover from illness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Learn a language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Make money 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Enjoy a film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Take care of their pets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Be informed on world events</a:t>
            </a:r>
            <a:endParaRPr sz="18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74" name="Shape 174"/>
          <p:cNvSpPr txBox="1"/>
          <p:nvPr/>
        </p:nvSpPr>
        <p:spPr>
          <a:xfrm>
            <a:off x="4749750" y="2556525"/>
            <a:ext cx="3575100" cy="19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Travel from A to B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Choose the best product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Enjoy a great meal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Decorate their homes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Buy their first house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With their personal problems</a:t>
            </a:r>
            <a:endParaRPr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Finish this sentence...</a:t>
            </a:r>
            <a:endParaRPr sz="4800"/>
          </a:p>
        </p:txBody>
      </p:sp>
      <p:sp>
        <p:nvSpPr>
          <p:cNvPr id="180" name="Shape 180"/>
          <p:cNvSpPr txBox="1"/>
          <p:nvPr/>
        </p:nvSpPr>
        <p:spPr>
          <a:xfrm>
            <a:off x="954025" y="1800200"/>
            <a:ext cx="5735100" cy="107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In my ideal job, I am working in...</a:t>
            </a:r>
            <a:endParaRPr sz="24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1" name="Shape 1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67025" y="2541625"/>
            <a:ext cx="1961200" cy="196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Finish this sentence...</a:t>
            </a:r>
            <a:endParaRPr sz="4800"/>
          </a:p>
        </p:txBody>
      </p:sp>
      <p:sp>
        <p:nvSpPr>
          <p:cNvPr id="187" name="Shape 187"/>
          <p:cNvSpPr txBox="1"/>
          <p:nvPr/>
        </p:nvSpPr>
        <p:spPr>
          <a:xfrm>
            <a:off x="954025" y="1800200"/>
            <a:ext cx="5735100" cy="107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In my ideal job, I am working in...</a:t>
            </a:r>
            <a:endParaRPr sz="24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 txBox="1"/>
          <p:nvPr/>
        </p:nvSpPr>
        <p:spPr>
          <a:xfrm>
            <a:off x="1012950" y="2556525"/>
            <a:ext cx="3575100" cy="19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An office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 school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 mall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 restaurant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 warehouse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The great outdoors</a:t>
            </a:r>
            <a:endParaRPr sz="18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89" name="Shape 189"/>
          <p:cNvSpPr txBox="1"/>
          <p:nvPr/>
        </p:nvSpPr>
        <p:spPr>
          <a:xfrm>
            <a:off x="4392000" y="2556525"/>
            <a:ext cx="3575100" cy="19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 construction site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An industrial plant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 theatre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 gym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(on) a boat 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(on) a set</a:t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