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3679E3-0219-4824-A985-6C3041DD0655}" type="datetimeFigureOut">
              <a:rPr lang="en-US" smtClean="0"/>
              <a:pPr/>
              <a:t>11/22/2017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895416-C061-45A8-88F8-7E4A99823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School Skills Are Transferable Skills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C:\Documents and Settings\sol_m\Local Settings\Temporary Internet Files\Content.IE5\JYKYOWUJ\MP90028499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2432304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Where does the time go?</a:t>
            </a:r>
            <a:br>
              <a:rPr lang="en-CA" dirty="0" smtClean="0"/>
            </a:br>
            <a:r>
              <a:rPr lang="en-CA" dirty="0" smtClean="0"/>
              <a:t>What you do in school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Doing homework</a:t>
            </a:r>
          </a:p>
          <a:p>
            <a:endParaRPr lang="en-CA" dirty="0" smtClean="0"/>
          </a:p>
          <a:p>
            <a:r>
              <a:rPr lang="en-CA" dirty="0" smtClean="0"/>
              <a:t>Meeting project deadlines</a:t>
            </a:r>
          </a:p>
          <a:p>
            <a:endParaRPr lang="en-CA" dirty="0" smtClean="0"/>
          </a:p>
          <a:p>
            <a:r>
              <a:rPr lang="en-CA" dirty="0" smtClean="0"/>
              <a:t>Scheduling your day</a:t>
            </a:r>
          </a:p>
          <a:p>
            <a:endParaRPr lang="en-CA" dirty="0" smtClean="0"/>
          </a:p>
          <a:p>
            <a:r>
              <a:rPr lang="en-CA" dirty="0" smtClean="0"/>
              <a:t>Getting to class on time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Where does the time go?</a:t>
            </a:r>
            <a:br>
              <a:rPr lang="en-CA" dirty="0" smtClean="0"/>
            </a:br>
            <a:r>
              <a:rPr lang="en-CA" dirty="0" smtClean="0"/>
              <a:t>What you do at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 work done efficiently</a:t>
            </a:r>
          </a:p>
          <a:p>
            <a:endParaRPr lang="en-CA" dirty="0" smtClean="0"/>
          </a:p>
          <a:p>
            <a:r>
              <a:rPr lang="en-CA" dirty="0" smtClean="0"/>
              <a:t>Be prepared for meetings</a:t>
            </a:r>
          </a:p>
          <a:p>
            <a:endParaRPr lang="en-CA" dirty="0" smtClean="0"/>
          </a:p>
          <a:p>
            <a:r>
              <a:rPr lang="en-CA" dirty="0" smtClean="0"/>
              <a:t>Meet deadlines</a:t>
            </a:r>
          </a:p>
          <a:p>
            <a:endParaRPr lang="en-CA" dirty="0" smtClean="0"/>
          </a:p>
          <a:p>
            <a:r>
              <a:rPr lang="en-CA" dirty="0" smtClean="0"/>
              <a:t>Plan schedules and set goals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Solving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 descr="C:\Documents and Settings\sol_m\Local Settings\Temporary Internet Files\Content.IE5\W3NCIXNE\MP9003994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857232"/>
            <a:ext cx="6151982" cy="4086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What’s your problem?</a:t>
            </a:r>
            <a:br>
              <a:rPr lang="en-CA" dirty="0" smtClean="0"/>
            </a:br>
            <a:r>
              <a:rPr lang="en-CA" dirty="0" smtClean="0"/>
              <a:t>What you do in school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Analysing information</a:t>
            </a:r>
          </a:p>
          <a:p>
            <a:endParaRPr lang="en-CA" dirty="0" smtClean="0"/>
          </a:p>
          <a:p>
            <a:r>
              <a:rPr lang="en-CA" dirty="0" smtClean="0"/>
              <a:t>Understanding problems</a:t>
            </a:r>
          </a:p>
          <a:p>
            <a:endParaRPr lang="en-CA" dirty="0" smtClean="0"/>
          </a:p>
          <a:p>
            <a:r>
              <a:rPr lang="en-CA" dirty="0" smtClean="0"/>
              <a:t>Defining problems</a:t>
            </a:r>
          </a:p>
          <a:p>
            <a:endParaRPr lang="en-CA" dirty="0" smtClean="0"/>
          </a:p>
          <a:p>
            <a:r>
              <a:rPr lang="en-CA" dirty="0" smtClean="0"/>
              <a:t>Solving problems</a:t>
            </a:r>
          </a:p>
          <a:p>
            <a:endParaRPr lang="en-CA" dirty="0" smtClean="0"/>
          </a:p>
          <a:p>
            <a:r>
              <a:rPr lang="en-CA" dirty="0" smtClean="0"/>
              <a:t>Apply results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What’s your problem?</a:t>
            </a:r>
            <a:br>
              <a:rPr lang="en-CA" dirty="0" smtClean="0"/>
            </a:br>
            <a:r>
              <a:rPr lang="en-CA" dirty="0" smtClean="0"/>
              <a:t>What you do at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Think analytically and clearly about issues</a:t>
            </a:r>
          </a:p>
          <a:p>
            <a:endParaRPr lang="en-CA" dirty="0" smtClean="0"/>
          </a:p>
          <a:p>
            <a:r>
              <a:rPr lang="en-CA" dirty="0" smtClean="0"/>
              <a:t>Pinpoint problems</a:t>
            </a:r>
          </a:p>
          <a:p>
            <a:endParaRPr lang="en-CA" dirty="0" smtClean="0"/>
          </a:p>
          <a:p>
            <a:r>
              <a:rPr lang="en-CA" dirty="0" smtClean="0"/>
              <a:t>Evaluate situations</a:t>
            </a:r>
          </a:p>
          <a:p>
            <a:endParaRPr lang="en-CA" dirty="0" smtClean="0"/>
          </a:p>
          <a:p>
            <a:r>
              <a:rPr lang="en-CA" dirty="0" smtClean="0"/>
              <a:t>Identifying risks</a:t>
            </a:r>
          </a:p>
          <a:p>
            <a:endParaRPr lang="en-CA" dirty="0" smtClean="0"/>
          </a:p>
          <a:p>
            <a:r>
              <a:rPr lang="en-CA" dirty="0" smtClean="0"/>
              <a:t>Make informed decisions</a:t>
            </a:r>
          </a:p>
          <a:p>
            <a:endParaRPr lang="en-CA" dirty="0" smtClean="0"/>
          </a:p>
          <a:p>
            <a:r>
              <a:rPr lang="en-CA" dirty="0" smtClean="0"/>
              <a:t>Find productive solutions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Organizational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 descr="C:\Documents and Settings\sol_m\Local Settings\Temporary Internet Files\Content.IE5\FLSZLWJS\MP90018279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000108"/>
            <a:ext cx="5646098" cy="3698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Get organized.</a:t>
            </a:r>
            <a:br>
              <a:rPr lang="en-CA" dirty="0" smtClean="0"/>
            </a:br>
            <a:r>
              <a:rPr lang="en-CA" dirty="0" smtClean="0"/>
              <a:t>What you do in school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Taking notes</a:t>
            </a:r>
          </a:p>
          <a:p>
            <a:endParaRPr lang="en-CA" dirty="0" smtClean="0"/>
          </a:p>
          <a:p>
            <a:r>
              <a:rPr lang="en-CA" dirty="0" smtClean="0"/>
              <a:t>Following written and oral instructions</a:t>
            </a:r>
          </a:p>
          <a:p>
            <a:endParaRPr lang="en-CA" dirty="0" smtClean="0"/>
          </a:p>
          <a:p>
            <a:r>
              <a:rPr lang="en-CA" dirty="0" smtClean="0"/>
              <a:t>Keeping binders of information</a:t>
            </a:r>
          </a:p>
          <a:p>
            <a:endParaRPr lang="en-CA" dirty="0" smtClean="0"/>
          </a:p>
          <a:p>
            <a:r>
              <a:rPr lang="en-CA" dirty="0" smtClean="0"/>
              <a:t>Following a schedule</a:t>
            </a:r>
          </a:p>
          <a:p>
            <a:endParaRPr lang="en-CA" dirty="0" smtClean="0"/>
          </a:p>
          <a:p>
            <a:r>
              <a:rPr lang="en-CA" dirty="0" smtClean="0"/>
              <a:t>Setting priorities and goal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Get organized.</a:t>
            </a:r>
            <a:br>
              <a:rPr lang="en-CA" dirty="0" smtClean="0"/>
            </a:br>
            <a:r>
              <a:rPr lang="en-CA" dirty="0" smtClean="0"/>
              <a:t>What you do at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Keep a neat workplace</a:t>
            </a:r>
          </a:p>
          <a:p>
            <a:endParaRPr lang="en-CA" dirty="0" smtClean="0"/>
          </a:p>
          <a:p>
            <a:r>
              <a:rPr lang="en-CA" dirty="0" smtClean="0"/>
              <a:t>Take care of equipment and tools</a:t>
            </a:r>
          </a:p>
          <a:p>
            <a:endParaRPr lang="en-CA" dirty="0" smtClean="0"/>
          </a:p>
          <a:p>
            <a:r>
              <a:rPr lang="en-CA" dirty="0" smtClean="0"/>
              <a:t>Keep track of important details</a:t>
            </a:r>
          </a:p>
          <a:p>
            <a:endParaRPr lang="en-CA" dirty="0" smtClean="0"/>
          </a:p>
          <a:p>
            <a:r>
              <a:rPr lang="en-CA" dirty="0" smtClean="0"/>
              <a:t>Handle interruptions well</a:t>
            </a:r>
          </a:p>
          <a:p>
            <a:endParaRPr lang="en-CA" dirty="0" smtClean="0"/>
          </a:p>
          <a:p>
            <a:r>
              <a:rPr lang="en-CA" dirty="0" smtClean="0"/>
              <a:t>Organize activities to meet deadlines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What’s the point of staying in school?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I’m not learning anything important here.</a:t>
            </a:r>
          </a:p>
          <a:p>
            <a:endParaRPr lang="en-CA" dirty="0" smtClean="0"/>
          </a:p>
          <a:p>
            <a:r>
              <a:rPr lang="en-CA" dirty="0" smtClean="0"/>
              <a:t>Wait a second, think again.</a:t>
            </a:r>
          </a:p>
          <a:p>
            <a:endParaRPr lang="en-CA" dirty="0" smtClean="0"/>
          </a:p>
          <a:p>
            <a:r>
              <a:rPr lang="en-CA" dirty="0" smtClean="0"/>
              <a:t>You will learn communication, teamwork, time management, problem solving and organizational skills.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Communication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C:\Documents and Settings\sol_m\Local Settings\Temporary Internet Files\Content.IE5\W3NCIXNE\MP90028989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85728"/>
            <a:ext cx="3357586" cy="5087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Communicate! </a:t>
            </a:r>
            <a:br>
              <a:rPr lang="en-CA" dirty="0" smtClean="0"/>
            </a:br>
            <a:r>
              <a:rPr lang="en-CA" dirty="0" smtClean="0"/>
              <a:t>What you do in school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Giving class presentations</a:t>
            </a:r>
          </a:p>
          <a:p>
            <a:endParaRPr lang="en-CA" dirty="0" smtClean="0"/>
          </a:p>
          <a:p>
            <a:r>
              <a:rPr lang="en-CA" dirty="0" smtClean="0"/>
              <a:t>Reading articles and books</a:t>
            </a:r>
          </a:p>
          <a:p>
            <a:endParaRPr lang="en-CA" dirty="0" smtClean="0"/>
          </a:p>
          <a:p>
            <a:r>
              <a:rPr lang="en-CA" dirty="0" smtClean="0"/>
              <a:t>Writing essays, short stories and poetry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Communicate!</a:t>
            </a:r>
            <a:br>
              <a:rPr lang="en-CA" dirty="0" smtClean="0"/>
            </a:br>
            <a:r>
              <a:rPr lang="en-CA" dirty="0" smtClean="0"/>
              <a:t>What you do at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Prepare presentations</a:t>
            </a:r>
          </a:p>
          <a:p>
            <a:r>
              <a:rPr lang="en-CA" dirty="0" smtClean="0"/>
              <a:t>Write clear and concise memos, letters and reports</a:t>
            </a:r>
          </a:p>
          <a:p>
            <a:r>
              <a:rPr lang="en-CA" dirty="0" smtClean="0"/>
              <a:t>Speak well on issues</a:t>
            </a:r>
          </a:p>
          <a:p>
            <a:r>
              <a:rPr lang="en-CA" dirty="0" smtClean="0"/>
              <a:t>Explain your ideas effectively</a:t>
            </a:r>
          </a:p>
          <a:p>
            <a:r>
              <a:rPr lang="en-CA" dirty="0" smtClean="0"/>
              <a:t>Ask for help when required</a:t>
            </a:r>
          </a:p>
          <a:p>
            <a:r>
              <a:rPr lang="en-CA" dirty="0" smtClean="0"/>
              <a:t>Communicate well with managers and co-workers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Teamwork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C:\Documents and Settings\sol_m\Local Settings\Temporary Internet Files\Content.IE5\FLSZLWJS\MP90040339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14356"/>
            <a:ext cx="6774669" cy="4514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Go Team!</a:t>
            </a:r>
            <a:br>
              <a:rPr lang="en-CA" dirty="0" smtClean="0"/>
            </a:br>
            <a:r>
              <a:rPr lang="en-CA" dirty="0" smtClean="0"/>
              <a:t>What you do in school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Getting along with your friends</a:t>
            </a:r>
          </a:p>
          <a:p>
            <a:endParaRPr lang="en-CA" dirty="0" smtClean="0"/>
          </a:p>
          <a:p>
            <a:r>
              <a:rPr lang="en-CA" dirty="0" smtClean="0"/>
              <a:t>Working with others on projects</a:t>
            </a:r>
          </a:p>
          <a:p>
            <a:endParaRPr lang="en-CA" dirty="0" smtClean="0"/>
          </a:p>
          <a:p>
            <a:r>
              <a:rPr lang="en-CA" dirty="0" smtClean="0"/>
              <a:t>Participating in extra curricular activities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Go Team!</a:t>
            </a:r>
            <a:br>
              <a:rPr lang="en-CA" dirty="0" smtClean="0"/>
            </a:br>
            <a:r>
              <a:rPr lang="en-CA" dirty="0" smtClean="0"/>
              <a:t>What you do at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 a productive team worker</a:t>
            </a:r>
          </a:p>
          <a:p>
            <a:r>
              <a:rPr lang="en-CA" dirty="0" smtClean="0"/>
              <a:t>Accept authority and supervision</a:t>
            </a:r>
          </a:p>
          <a:p>
            <a:r>
              <a:rPr lang="en-CA" dirty="0" smtClean="0"/>
              <a:t>View co-workers as equals</a:t>
            </a:r>
          </a:p>
          <a:p>
            <a:r>
              <a:rPr lang="en-CA" dirty="0" smtClean="0"/>
              <a:t>Know how to be co-operative and share knowledge</a:t>
            </a:r>
          </a:p>
          <a:p>
            <a:r>
              <a:rPr lang="en-CA" dirty="0" smtClean="0"/>
              <a:t>Get along with others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 Management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 descr="C:\Documents and Settings\sol_m\Local Settings\Temporary Internet Files\Content.IE5\JYKYOWUJ\MP90028489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857232"/>
            <a:ext cx="6233248" cy="414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272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School Skills Are Transferable Skills</vt:lpstr>
      <vt:lpstr>What’s the point of staying in school?  </vt:lpstr>
      <vt:lpstr>Communication Skills</vt:lpstr>
      <vt:lpstr>Communicate!  What you do in school</vt:lpstr>
      <vt:lpstr>Communicate! What you do at work</vt:lpstr>
      <vt:lpstr>Teamwork Skills</vt:lpstr>
      <vt:lpstr>Go Team! What you do in school</vt:lpstr>
      <vt:lpstr>Go Team! What you do at work</vt:lpstr>
      <vt:lpstr>Time Management Skills</vt:lpstr>
      <vt:lpstr>Where does the time go? What you do in school</vt:lpstr>
      <vt:lpstr>Where does the time go? What you do at work</vt:lpstr>
      <vt:lpstr>Problem Solving Skills</vt:lpstr>
      <vt:lpstr>What’s your problem? What you do in school</vt:lpstr>
      <vt:lpstr>What’s your problem? What you do at work</vt:lpstr>
      <vt:lpstr>Organizational Skills</vt:lpstr>
      <vt:lpstr>Get organized. What you do in school</vt:lpstr>
      <vt:lpstr>Get organized. What you do at work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Skills Are Transferable Skills</dc:title>
  <dc:creator>sol_m</dc:creator>
  <cp:lastModifiedBy>elizabeth duffield</cp:lastModifiedBy>
  <cp:revision>4</cp:revision>
  <dcterms:created xsi:type="dcterms:W3CDTF">2010-06-28T20:43:50Z</dcterms:created>
  <dcterms:modified xsi:type="dcterms:W3CDTF">2017-11-23T06:19:21Z</dcterms:modified>
</cp:coreProperties>
</file>