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70" r:id="rId11"/>
    <p:sldId id="269" r:id="rId12"/>
    <p:sldId id="272" r:id="rId13"/>
    <p:sldId id="262" r:id="rId14"/>
    <p:sldId id="271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8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B294319-77C5-4F64-9B11-7943CA63E16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9340223-08C4-4E55-B93D-9901C6868BB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4319-77C5-4F64-9B11-7943CA63E16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0223-08C4-4E55-B93D-9901C6868B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4319-77C5-4F64-9B11-7943CA63E16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0223-08C4-4E55-B93D-9901C6868B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4319-77C5-4F64-9B11-7943CA63E16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0223-08C4-4E55-B93D-9901C6868B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4319-77C5-4F64-9B11-7943CA63E16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0223-08C4-4E55-B93D-9901C6868B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4319-77C5-4F64-9B11-7943CA63E16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0223-08C4-4E55-B93D-9901C6868BB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4319-77C5-4F64-9B11-7943CA63E16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0223-08C4-4E55-B93D-9901C6868B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4319-77C5-4F64-9B11-7943CA63E16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0223-08C4-4E55-B93D-9901C6868B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4319-77C5-4F64-9B11-7943CA63E16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0223-08C4-4E55-B93D-9901C6868B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4319-77C5-4F64-9B11-7943CA63E16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0223-08C4-4E55-B93D-9901C6868BB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4319-77C5-4F64-9B11-7943CA63E16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0223-08C4-4E55-B93D-9901C6868B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B294319-77C5-4F64-9B11-7943CA63E16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9340223-08C4-4E55-B93D-9901C6868B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Career Life </a:t>
            </a:r>
            <a:r>
              <a:rPr lang="en-CA" dirty="0" err="1" smtClean="0"/>
              <a:t>Eduaction</a:t>
            </a:r>
            <a:r>
              <a:rPr lang="en-CA" dirty="0" smtClean="0"/>
              <a:t>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99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/>
          <a:lstStyle/>
          <a:p>
            <a:r>
              <a:rPr lang="en-CA" dirty="0" smtClean="0"/>
              <a:t>Reactions to Stress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676400"/>
            <a:ext cx="3057148" cy="639762"/>
          </a:xfrm>
        </p:spPr>
        <p:txBody>
          <a:bodyPr/>
          <a:lstStyle/>
          <a:p>
            <a:r>
              <a:rPr lang="en-CA" dirty="0" smtClean="0"/>
              <a:t>Mental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286000"/>
            <a:ext cx="3419856" cy="3524491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Tension</a:t>
            </a:r>
          </a:p>
          <a:p>
            <a:r>
              <a:rPr lang="en-CA" dirty="0" smtClean="0"/>
              <a:t>Irritability</a:t>
            </a:r>
          </a:p>
          <a:p>
            <a:r>
              <a:rPr lang="en-CA" dirty="0" smtClean="0"/>
              <a:t>Inability to concentrate</a:t>
            </a:r>
          </a:p>
          <a:p>
            <a:r>
              <a:rPr lang="en-CA" dirty="0" smtClean="0"/>
              <a:t>Feeling excessively tired</a:t>
            </a:r>
          </a:p>
          <a:p>
            <a:r>
              <a:rPr lang="en-CA" dirty="0" smtClean="0"/>
              <a:t>Trouble sleeping</a:t>
            </a:r>
          </a:p>
          <a:p>
            <a:r>
              <a:rPr lang="en-CA" dirty="0" smtClean="0"/>
              <a:t>Anxiety</a:t>
            </a:r>
          </a:p>
          <a:p>
            <a:r>
              <a:rPr lang="en-CA" dirty="0" smtClean="0"/>
              <a:t>Mood Swings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3000" y="1752600"/>
            <a:ext cx="3055717" cy="639762"/>
          </a:xfrm>
        </p:spPr>
        <p:txBody>
          <a:bodyPr/>
          <a:lstStyle/>
          <a:p>
            <a:r>
              <a:rPr lang="en-CA" dirty="0" smtClean="0"/>
              <a:t>Physical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438400"/>
            <a:ext cx="3419856" cy="3372091"/>
          </a:xfrm>
        </p:spPr>
        <p:txBody>
          <a:bodyPr>
            <a:normAutofit/>
          </a:bodyPr>
          <a:lstStyle/>
          <a:p>
            <a:r>
              <a:rPr lang="en-CA" dirty="0" smtClean="0"/>
              <a:t>Dry mouth</a:t>
            </a:r>
          </a:p>
          <a:p>
            <a:r>
              <a:rPr lang="en-CA" dirty="0" smtClean="0"/>
              <a:t>A pounding heart</a:t>
            </a:r>
          </a:p>
          <a:p>
            <a:r>
              <a:rPr lang="en-CA" dirty="0" smtClean="0"/>
              <a:t>Difficulty breathing</a:t>
            </a:r>
          </a:p>
          <a:p>
            <a:r>
              <a:rPr lang="en-CA" dirty="0" smtClean="0"/>
              <a:t>Stomach upset</a:t>
            </a:r>
          </a:p>
          <a:p>
            <a:r>
              <a:rPr lang="en-CA" dirty="0" smtClean="0"/>
              <a:t>Frequent urination</a:t>
            </a:r>
          </a:p>
          <a:p>
            <a:r>
              <a:rPr lang="en-CA" dirty="0" smtClean="0"/>
              <a:t>Sweating palms</a:t>
            </a:r>
          </a:p>
          <a:p>
            <a:r>
              <a:rPr lang="en-CA" dirty="0" smtClean="0"/>
              <a:t>Headaches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1063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Is it possible to live without stress?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It’s almost impossible to live without some stress</a:t>
            </a:r>
            <a:r>
              <a:rPr lang="en-CA" dirty="0" smtClean="0"/>
              <a:t>.</a:t>
            </a:r>
            <a:endParaRPr lang="en-CA" dirty="0" smtClean="0"/>
          </a:p>
          <a:p>
            <a:r>
              <a:rPr lang="en-CA" dirty="0" smtClean="0"/>
              <a:t>It can give life some spice and excitement</a:t>
            </a:r>
          </a:p>
          <a:p>
            <a:r>
              <a:rPr lang="en-CA" dirty="0" smtClean="0"/>
              <a:t>However, if stress gets out of control, it may harm your health, your relationships, and your enjoyment of life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317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Can You Do?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dirty="0"/>
              <a:t>Be positive</a:t>
            </a:r>
          </a:p>
          <a:p>
            <a:r>
              <a:rPr lang="en-CA" dirty="0"/>
              <a:t>Be creative</a:t>
            </a:r>
          </a:p>
          <a:p>
            <a:r>
              <a:rPr lang="en-CA" dirty="0"/>
              <a:t>Let out your emotions</a:t>
            </a:r>
          </a:p>
          <a:p>
            <a:r>
              <a:rPr lang="en-CA" dirty="0"/>
              <a:t>Time for yourself</a:t>
            </a:r>
          </a:p>
          <a:p>
            <a:r>
              <a:rPr lang="en-CA" dirty="0"/>
              <a:t>Get out and about</a:t>
            </a:r>
          </a:p>
          <a:p>
            <a:r>
              <a:rPr lang="en-CA" dirty="0"/>
              <a:t>Get Active</a:t>
            </a:r>
          </a:p>
          <a:p>
            <a:r>
              <a:rPr lang="en-CA" dirty="0"/>
              <a:t>Get help</a:t>
            </a:r>
            <a:endParaRPr lang="en-US" dirty="0"/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Go for a walk</a:t>
            </a:r>
          </a:p>
          <a:p>
            <a:r>
              <a:rPr lang="en-CA" dirty="0" smtClean="0"/>
              <a:t>Call a friend</a:t>
            </a:r>
          </a:p>
          <a:p>
            <a:r>
              <a:rPr lang="en-CA" dirty="0" smtClean="0"/>
              <a:t>Sweat it out </a:t>
            </a:r>
          </a:p>
          <a:p>
            <a:r>
              <a:rPr lang="en-CA" dirty="0" smtClean="0"/>
              <a:t>Bubble bath</a:t>
            </a:r>
          </a:p>
          <a:p>
            <a:r>
              <a:rPr lang="en-CA" dirty="0" smtClean="0"/>
              <a:t>Write in your journal</a:t>
            </a:r>
          </a:p>
          <a:p>
            <a:r>
              <a:rPr lang="en-CA" dirty="0" smtClean="0"/>
              <a:t>Play with a pet</a:t>
            </a:r>
          </a:p>
          <a:p>
            <a:r>
              <a:rPr lang="en-CA" dirty="0" smtClean="0"/>
              <a:t>Listen to music</a:t>
            </a:r>
          </a:p>
          <a:p>
            <a:r>
              <a:rPr lang="en-CA" dirty="0" smtClean="0"/>
              <a:t>Watch a comedy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94459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Managing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Stress will come, if it </a:t>
            </a:r>
            <a:r>
              <a:rPr lang="en-CA" dirty="0" smtClean="0"/>
              <a:t>hasn’t already		(or </a:t>
            </a:r>
            <a:r>
              <a:rPr lang="en-CA" dirty="0" smtClean="0"/>
              <a:t>will it….)</a:t>
            </a:r>
          </a:p>
          <a:p>
            <a:endParaRPr lang="en-CA" dirty="0"/>
          </a:p>
          <a:p>
            <a:r>
              <a:rPr lang="en-CA" dirty="0" smtClean="0"/>
              <a:t>Recognize it and deal with it</a:t>
            </a:r>
          </a:p>
          <a:p>
            <a:endParaRPr lang="en-CA" dirty="0"/>
          </a:p>
          <a:p>
            <a:r>
              <a:rPr lang="en-CA" dirty="0" smtClean="0"/>
              <a:t>Let go of </a:t>
            </a:r>
            <a:r>
              <a:rPr lang="en-CA" dirty="0" smtClean="0"/>
              <a:t>it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50828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Managing Stress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 Four A’s</a:t>
            </a:r>
          </a:p>
          <a:p>
            <a:pPr lvl="1"/>
            <a:r>
              <a:rPr lang="en-CA" sz="2400" dirty="0" smtClean="0"/>
              <a:t>Avoid the stressors </a:t>
            </a:r>
          </a:p>
          <a:p>
            <a:pPr lvl="1"/>
            <a:r>
              <a:rPr lang="en-CA" sz="2400" dirty="0" smtClean="0"/>
              <a:t>Alter the stressor</a:t>
            </a:r>
          </a:p>
          <a:p>
            <a:pPr lvl="1"/>
            <a:r>
              <a:rPr lang="en-CA" sz="2400" dirty="0" smtClean="0"/>
              <a:t>Adapt to the stressor</a:t>
            </a:r>
          </a:p>
          <a:p>
            <a:pPr lvl="1"/>
            <a:r>
              <a:rPr lang="en-CA" sz="2400" dirty="0" smtClean="0"/>
              <a:t>Accept the stressor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51015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Avoid the Stressor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Stay away from stress-inducing people</a:t>
            </a:r>
          </a:p>
          <a:p>
            <a:r>
              <a:rPr lang="en-CA" dirty="0" smtClean="0"/>
              <a:t>Plan things out ahead of time</a:t>
            </a:r>
          </a:p>
          <a:p>
            <a:r>
              <a:rPr lang="en-CA" dirty="0" smtClean="0"/>
              <a:t>Reduce the demands on yourself</a:t>
            </a:r>
          </a:p>
          <a:p>
            <a:r>
              <a:rPr lang="en-CA" dirty="0" smtClean="0"/>
              <a:t>Take control of your surroundings</a:t>
            </a:r>
          </a:p>
          <a:p>
            <a:pPr marL="6858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3918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Alter the Stressor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Apply assertive communication</a:t>
            </a:r>
          </a:p>
          <a:p>
            <a:r>
              <a:rPr lang="en-CA" dirty="0" smtClean="0"/>
              <a:t>(Learn to say no!)</a:t>
            </a:r>
          </a:p>
          <a:p>
            <a:r>
              <a:rPr lang="en-CA" dirty="0" smtClean="0"/>
              <a:t>Master effective time management</a:t>
            </a:r>
          </a:p>
          <a:p>
            <a:r>
              <a:rPr lang="en-CA" dirty="0" smtClean="0"/>
              <a:t>Learn how to compromise</a:t>
            </a:r>
          </a:p>
          <a:p>
            <a:pPr marL="6858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3350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Adapt to the Stressor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Resist perfectionism</a:t>
            </a:r>
          </a:p>
          <a:p>
            <a:r>
              <a:rPr lang="en-CA" dirty="0" smtClean="0"/>
              <a:t>Step back and look at the big picture</a:t>
            </a:r>
          </a:p>
          <a:p>
            <a:r>
              <a:rPr lang="en-CA" dirty="0" smtClean="0"/>
              <a:t>Accentuate the positive</a:t>
            </a:r>
          </a:p>
          <a:p>
            <a:r>
              <a:rPr lang="en-CA" dirty="0" smtClean="0"/>
              <a:t>Adjust your attitude (adopt a mantra!)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2711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Accept the Unchangeable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Talk to supportive family and friends</a:t>
            </a:r>
          </a:p>
          <a:p>
            <a:r>
              <a:rPr lang="en-CA" dirty="0" smtClean="0"/>
              <a:t>Try to find an upside (positive mindset!)</a:t>
            </a:r>
          </a:p>
          <a:p>
            <a:r>
              <a:rPr lang="en-CA" dirty="0" smtClean="0"/>
              <a:t>Forgive</a:t>
            </a:r>
          </a:p>
          <a:p>
            <a:r>
              <a:rPr lang="en-CA" dirty="0" smtClean="0"/>
              <a:t>Practice positive self-talk</a:t>
            </a:r>
          </a:p>
          <a:p>
            <a:r>
              <a:rPr lang="en-CA" dirty="0" smtClean="0"/>
              <a:t>Learn from your mistakes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8444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What Is Stress?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Mental Health? 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dirty="0" smtClean="0"/>
              <a:t>Balance </a:t>
            </a:r>
            <a:r>
              <a:rPr lang="en-CA" dirty="0" smtClean="0"/>
              <a:t>is key and you will find it over the years, and hopefully improve it over the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63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stresses you 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Think Pair Share – talk with your neighbour and come up with a list of stressors students have to deal with</a:t>
            </a:r>
          </a:p>
          <a:p>
            <a:pPr marL="11430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5288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Stress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Risk Factors: learning </a:t>
            </a:r>
            <a:r>
              <a:rPr lang="en-CA" dirty="0"/>
              <a:t>d</a:t>
            </a:r>
            <a:r>
              <a:rPr lang="en-CA" dirty="0" smtClean="0"/>
              <a:t>isabilities, genetically inherited syndrome, self </a:t>
            </a:r>
            <a:r>
              <a:rPr lang="en-CA" dirty="0"/>
              <a:t>e</a:t>
            </a:r>
            <a:r>
              <a:rPr lang="en-CA" dirty="0" smtClean="0"/>
              <a:t>steem</a:t>
            </a:r>
          </a:p>
          <a:p>
            <a:r>
              <a:rPr lang="en-CA" dirty="0" smtClean="0"/>
              <a:t>Family Factors: </a:t>
            </a:r>
            <a:r>
              <a:rPr lang="en-CA" dirty="0"/>
              <a:t>s</a:t>
            </a:r>
            <a:r>
              <a:rPr lang="en-CA" dirty="0" smtClean="0"/>
              <a:t>tability, communication at home, family security</a:t>
            </a:r>
          </a:p>
          <a:p>
            <a:r>
              <a:rPr lang="en-CA" dirty="0" smtClean="0"/>
              <a:t>Family sickness, divorce, domestic violence, loss of a friend (parent, grandparent, family member)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43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Stress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Environmental Factors: poverty, homelessness, disasters (Hurricane Irma or Harvey, Earthquake in Mexico, School Factors)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03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Discussion 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Are </a:t>
            </a:r>
            <a:r>
              <a:rPr lang="en-CA" dirty="0" smtClean="0"/>
              <a:t>all of the examples mentioned examples of negative stress</a:t>
            </a:r>
            <a:r>
              <a:rPr lang="en-CA" dirty="0"/>
              <a:t>? </a:t>
            </a:r>
            <a:endParaRPr lang="en-CA" dirty="0" smtClean="0"/>
          </a:p>
          <a:p>
            <a:r>
              <a:rPr lang="en-CA" dirty="0" smtClean="0"/>
              <a:t>Is </a:t>
            </a:r>
            <a:r>
              <a:rPr lang="en-CA" dirty="0"/>
              <a:t>stress always negative? 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566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Discussion </a:t>
            </a:r>
            <a:r>
              <a:rPr lang="en-CA" dirty="0" smtClean="0"/>
              <a:t>Questions</a:t>
            </a:r>
            <a:br>
              <a:rPr lang="en-CA" dirty="0" smtClean="0"/>
            </a:br>
            <a:r>
              <a:rPr lang="en-CA" dirty="0" smtClean="0"/>
              <a:t>Think-Pair-Share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6777317" cy="39624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CA" dirty="0" smtClean="0"/>
              <a:t>What are examples </a:t>
            </a:r>
            <a:r>
              <a:rPr lang="en-CA" dirty="0"/>
              <a:t>of good stress</a:t>
            </a:r>
            <a:r>
              <a:rPr lang="en-CA" dirty="0" smtClean="0"/>
              <a:t>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CA" dirty="0" smtClean="0"/>
              <a:t>Stress is a force that keeps you on your toes during a presentation at school or work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CA" dirty="0" smtClean="0"/>
              <a:t>Stress can sharpen you concentration during exams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CA" dirty="0" smtClean="0"/>
              <a:t>Stress can heighten your senses during emergency situations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CA" dirty="0" smtClean="0"/>
              <a:t>(Adrenaline) 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604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Discussion </a:t>
            </a:r>
            <a:r>
              <a:rPr lang="en-CA" dirty="0" smtClean="0"/>
              <a:t>Questions</a:t>
            </a:r>
            <a:br>
              <a:rPr lang="en-CA" dirty="0" smtClean="0"/>
            </a:br>
            <a:r>
              <a:rPr lang="en-CA" dirty="0" smtClean="0"/>
              <a:t>Think-Pair-Share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</a:t>
            </a:r>
            <a:r>
              <a:rPr lang="en-CA" dirty="0" smtClean="0"/>
              <a:t>strategies have you used to manage stress?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23801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Definition of Stress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Stress is the emotional and physical strain caused by our response to pressure from the outside world.</a:t>
            </a:r>
          </a:p>
          <a:p>
            <a:pPr marL="6858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4197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70</TotalTime>
  <Words>472</Words>
  <Application>Microsoft Office PowerPoint</Application>
  <PresentationFormat>On-screen Show (4:3)</PresentationFormat>
  <Paragraphs>97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Austin</vt:lpstr>
      <vt:lpstr>Career Life Eduaction 10</vt:lpstr>
      <vt:lpstr>What Is Stress?</vt:lpstr>
      <vt:lpstr>What stresses you out?</vt:lpstr>
      <vt:lpstr>Stress Factors</vt:lpstr>
      <vt:lpstr>Stress Factors</vt:lpstr>
      <vt:lpstr>Discussion Questions</vt:lpstr>
      <vt:lpstr>Discussion Questions Think-Pair-Share</vt:lpstr>
      <vt:lpstr>Discussion Questions Think-Pair-Share</vt:lpstr>
      <vt:lpstr>Definition of Stress</vt:lpstr>
      <vt:lpstr>Reactions to Stress</vt:lpstr>
      <vt:lpstr>Is it possible to live without stress?</vt:lpstr>
      <vt:lpstr>What Can You Do?</vt:lpstr>
      <vt:lpstr>Managing Stress</vt:lpstr>
      <vt:lpstr>Managing Stress</vt:lpstr>
      <vt:lpstr>Avoid the Stressor</vt:lpstr>
      <vt:lpstr>Alter the Stressor</vt:lpstr>
      <vt:lpstr>Adapt to the Stressor</vt:lpstr>
      <vt:lpstr>Accept the Unchangeable</vt:lpstr>
    </vt:vector>
  </TitlesOfParts>
  <Company>School District #36 (Surrey)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10</dc:title>
  <dc:creator>Raman Bedi</dc:creator>
  <cp:lastModifiedBy>elizabeth duffield</cp:lastModifiedBy>
  <cp:revision>6</cp:revision>
  <dcterms:created xsi:type="dcterms:W3CDTF">2015-05-13T20:29:02Z</dcterms:created>
  <dcterms:modified xsi:type="dcterms:W3CDTF">2017-10-25T06:13:25Z</dcterms:modified>
</cp:coreProperties>
</file>