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22" Type="http://schemas.openxmlformats.org/officeDocument/2006/relationships/font" Target="fonts/MavenPro-bold.fntdata"/><Relationship Id="rId10" Type="http://schemas.openxmlformats.org/officeDocument/2006/relationships/slide" Target="slides/slide5.xml"/><Relationship Id="rId21" Type="http://schemas.openxmlformats.org/officeDocument/2006/relationships/font" Target="fonts/MavenPro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italic.fntdata"/><Relationship Id="rId6" Type="http://schemas.openxmlformats.org/officeDocument/2006/relationships/slide" Target="slides/slide1.xml"/><Relationship Id="rId18" Type="http://schemas.openxmlformats.org/officeDocument/2006/relationships/font" Target="fonts/Nuni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Credit Game</a:t>
            </a:r>
            <a:endParaRPr/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Powerplay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success strategies can you come up with for using credit cards?</a:t>
            </a:r>
            <a:endParaRPr/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Think Pair Share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success strategies can you come up with for using credit cards?</a:t>
            </a:r>
            <a:endParaRPr/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Set reminders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Pay off right away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Find lowest interest rate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Have only 1 card so it’s easier to keep track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…?</a:t>
            </a:r>
            <a:endParaRPr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Rules</a:t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1327100"/>
            <a:ext cx="7030500" cy="3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Each turn represents a new purchase.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Purchase amounts = $1000 (every time)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Annual interest rate = 18%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</a:t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1327100"/>
            <a:ext cx="7030500" cy="3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Start with $0 in interest and no missed payments. 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Roll the die and follow the actions below.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</a:t>
            </a:r>
            <a:endParaRPr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1327100"/>
            <a:ext cx="7030500" cy="3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Pay the lowest amount of interest and have no missed payments. 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03" name="Shape 3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774"/>
            <a:ext cx="9168631" cy="512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compare the impact of interest rates </a:t>
            </a:r>
            <a:endParaRPr/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After doing 6 rounds of game… Award winner.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Impact of Interest Rates</a:t>
            </a:r>
            <a:endParaRPr/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16" name="Shape 3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150" y="1213800"/>
            <a:ext cx="8318625" cy="369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 round of the game. </a:t>
            </a:r>
            <a:endParaRPr/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1303800" y="1327100"/>
            <a:ext cx="7030500" cy="3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Each turn represents a new purchase on a DIFFERENT card. </a:t>
            </a:r>
            <a:endParaRPr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/>
              <a:t>Different card = interest rates can be different. 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1303800" y="178025"/>
            <a:ext cx="7030500" cy="14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 round of the game. </a:t>
            </a:r>
            <a:endParaRPr/>
          </a:p>
        </p:txBody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1303800" y="1327100"/>
            <a:ext cx="7030500" cy="32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29" name="Shape 3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25" y="615000"/>
            <a:ext cx="7878324" cy="452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