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Top 5 Tips for Marketing Yourself Successfully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Career Life Education 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48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5.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373563"/>
          </a:xfrm>
        </p:spPr>
        <p:txBody>
          <a:bodyPr/>
          <a:lstStyle/>
          <a:p>
            <a:r>
              <a:rPr lang="en-CA" dirty="0" smtClean="0"/>
              <a:t>You can use social media platforms to network, build a portfolio and establish a personal brand. </a:t>
            </a:r>
          </a:p>
          <a:p>
            <a:pPr lvl="1"/>
            <a:r>
              <a:rPr lang="en-CA" dirty="0" smtClean="0"/>
              <a:t>LinkedIn</a:t>
            </a:r>
          </a:p>
          <a:p>
            <a:pPr lvl="1"/>
            <a:r>
              <a:rPr lang="en-CA" dirty="0" smtClean="0"/>
              <a:t>Twitter</a:t>
            </a:r>
          </a:p>
          <a:p>
            <a:pPr lvl="1"/>
            <a:r>
              <a:rPr lang="en-CA" dirty="0" smtClean="0"/>
              <a:t>Instagram</a:t>
            </a:r>
          </a:p>
          <a:p>
            <a:pPr lvl="1"/>
            <a:r>
              <a:rPr lang="en-CA" dirty="0" smtClean="0"/>
              <a:t>Facebook</a:t>
            </a:r>
            <a:endParaRPr lang="en-CA" dirty="0"/>
          </a:p>
        </p:txBody>
      </p:sp>
      <p:pic>
        <p:nvPicPr>
          <p:cNvPr id="12290" name="Picture 2" descr="Image result for 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295900" cy="2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5.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Twitter or Instagram are great tools for staying up to date with your industry.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Follow professionals you admire.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Post links to interesting articles.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Participate in relevant chats.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You can also post examples of your own work.</a:t>
            </a:r>
          </a:p>
        </p:txBody>
      </p:sp>
      <p:pic>
        <p:nvPicPr>
          <p:cNvPr id="13314" name="Picture 2" descr="Image result for twitter and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733800" cy="24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8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5.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/>
          <a:lstStyle/>
          <a:p>
            <a:r>
              <a:rPr lang="en-CA" b="1" dirty="0" smtClean="0"/>
              <a:t>LinkedIn</a:t>
            </a:r>
            <a:r>
              <a:rPr lang="en-CA" dirty="0" smtClean="0"/>
              <a:t> is useful when you’re actively looking for a job. </a:t>
            </a:r>
          </a:p>
          <a:p>
            <a:r>
              <a:rPr lang="en-CA" dirty="0" smtClean="0"/>
              <a:t>It will show you job postings and tell you if any of your connections know someone at a company you’re interested in working at.</a:t>
            </a:r>
          </a:p>
          <a:p>
            <a:r>
              <a:rPr lang="en-CA" dirty="0" smtClean="0"/>
              <a:t>It’s an excellent site for building your network.</a:t>
            </a:r>
            <a:endParaRPr lang="en-CA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516582" cy="27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1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5.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/>
          <a:lstStyle/>
          <a:p>
            <a:r>
              <a:rPr lang="en-CA" dirty="0" smtClean="0"/>
              <a:t>Facebook is a great tool where you can run a page or a group. </a:t>
            </a:r>
          </a:p>
          <a:p>
            <a:r>
              <a:rPr lang="en-CA" dirty="0" smtClean="0"/>
              <a:t>This is an easy way to promote your business, your interests, and yourself.</a:t>
            </a:r>
          </a:p>
          <a:p>
            <a:r>
              <a:rPr lang="en-CA" dirty="0" smtClean="0"/>
              <a:t>Making a group allows you to connect with other members of your community that share similar interests as you.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02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5. Social 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>
            <a:normAutofit/>
          </a:bodyPr>
          <a:lstStyle/>
          <a:p>
            <a:r>
              <a:rPr lang="en-CA" dirty="0" smtClean="0"/>
              <a:t>While social media platforms can be a great way to network and market yourself, you also have to be careful and keep it professional.</a:t>
            </a:r>
          </a:p>
          <a:p>
            <a:r>
              <a:rPr lang="en-CA" dirty="0" smtClean="0"/>
              <a:t>One of the first things employers do is Google your name. If they find any inappropriate photos, that you prevent you from getting the job.</a:t>
            </a:r>
          </a:p>
          <a:p>
            <a:r>
              <a:rPr lang="en-CA" dirty="0" smtClean="0"/>
              <a:t>Anything you post, ask yourself, would you want your boss to see this?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719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Elevator Pitch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Career Life Education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565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an elevator pitch?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elevator pitch is a clear, concise introduction that can be delivered in the time it takes to ride an elevator from the top to the bottom of a building, usually between 30 and 60 seconds. </a:t>
            </a:r>
            <a:endParaRPr lang="en-CA" dirty="0" smtClean="0"/>
          </a:p>
          <a:p>
            <a:r>
              <a:rPr lang="en-CA" dirty="0" smtClean="0"/>
              <a:t>Your </a:t>
            </a:r>
            <a:r>
              <a:rPr lang="en-CA" dirty="0"/>
              <a:t>elevator pitch is a way to share your expertise and credentials quickly and effectively with people who don't know you.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4114800" cy="23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1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to use an elevator pitch?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373563"/>
          </a:xfrm>
        </p:spPr>
        <p:txBody>
          <a:bodyPr/>
          <a:lstStyle/>
          <a:p>
            <a:r>
              <a:rPr lang="en-CA" dirty="0" smtClean="0"/>
              <a:t>Job searching</a:t>
            </a:r>
          </a:p>
          <a:p>
            <a:pPr lvl="1"/>
            <a:r>
              <a:rPr lang="en-CA" dirty="0" smtClean="0"/>
              <a:t>Career or job fairs</a:t>
            </a:r>
          </a:p>
          <a:p>
            <a:pPr lvl="1"/>
            <a:r>
              <a:rPr lang="en-CA" dirty="0" smtClean="0"/>
              <a:t>Informational interviews</a:t>
            </a:r>
          </a:p>
          <a:p>
            <a:pPr lvl="1"/>
            <a:r>
              <a:rPr lang="en-CA" dirty="0" smtClean="0"/>
              <a:t>Online bio (LinkedIn, Twitter, Facebook)</a:t>
            </a:r>
          </a:p>
          <a:p>
            <a:endParaRPr lang="en-CA" dirty="0" smtClean="0"/>
          </a:p>
          <a:p>
            <a:r>
              <a:rPr lang="en-CA" dirty="0" smtClean="0"/>
              <a:t>Networking events or any other gathering</a:t>
            </a:r>
          </a:p>
          <a:p>
            <a:endParaRPr lang="en-CA" dirty="0" smtClean="0"/>
          </a:p>
          <a:p>
            <a:r>
              <a:rPr lang="en-CA" dirty="0" smtClean="0"/>
              <a:t>Job interviews</a:t>
            </a:r>
          </a:p>
          <a:p>
            <a:pPr lvl="1"/>
            <a:r>
              <a:rPr lang="en-CA" dirty="0" smtClean="0"/>
              <a:t>Use it as your opening to the question “Tell me about yourself”</a:t>
            </a:r>
          </a:p>
        </p:txBody>
      </p:sp>
      <p:pic>
        <p:nvPicPr>
          <p:cNvPr id="2050" name="Picture 2" descr="Image result for elevator pitch examples for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228600"/>
            <a:ext cx="3048000" cy="2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7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CA" dirty="0" smtClean="0"/>
              <a:t>What to say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Industry or field (still in school? What area are you interested in pursuing?)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Skills &amp; Accomplishments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What you want to do, what you’re looking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What you enjoy doing in your current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What you’re interested in the listener’s company/industry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What sets you apart from others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22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Tips for 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Keep it brief – 30 to 60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Be persuasive, sell yourself!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Share your skills, what can you offer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Practice, practice,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Be flexible, be open-minded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Mention your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Have a business card ready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84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837882"/>
          </a:xfrm>
        </p:spPr>
        <p:txBody>
          <a:bodyPr/>
          <a:lstStyle/>
          <a:p>
            <a:r>
              <a:rPr lang="en-CA" dirty="0" smtClean="0"/>
              <a:t>1. Transferable Skills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373563"/>
          </a:xfrm>
        </p:spPr>
        <p:txBody>
          <a:bodyPr/>
          <a:lstStyle/>
          <a:p>
            <a:r>
              <a:rPr lang="en-CA" dirty="0" smtClean="0"/>
              <a:t>Understanding your skillset, where you’ve developed those skills and how they will translate into the workplace is the best place to start in being able to market yourself.</a:t>
            </a:r>
            <a:endParaRPr lang="en-CA" dirty="0"/>
          </a:p>
        </p:txBody>
      </p:sp>
      <p:pic>
        <p:nvPicPr>
          <p:cNvPr id="5126" name="Picture 6" descr="Image result for transferable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2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/>
          <a:lstStyle/>
          <a:p>
            <a:r>
              <a:rPr lang="en-CA" dirty="0" smtClean="0"/>
              <a:t>What to Avoid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Don’t speak to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Avoid rambling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Don’t frown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No monotone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Don’t restrict yourself to a single elevator pitch. Have a few different versions you can tailor to the specific listener. </a:t>
            </a:r>
            <a:endParaRPr lang="en-CA" dirty="0"/>
          </a:p>
        </p:txBody>
      </p:sp>
      <p:pic>
        <p:nvPicPr>
          <p:cNvPr id="14338" name="Picture 2" descr="Image result for elevator p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819525" cy="28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1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Hi, I’m Lil Lulu, a grade 12 student at Panorama Ridge, looking for a summer job. Two classes I’ve excelled in are math (90%) and Computers (85%). I’ve previously worked in retail at </a:t>
            </a:r>
            <a:r>
              <a:rPr lang="en-CA" dirty="0" err="1" smtClean="0"/>
              <a:t>ComputersRUs</a:t>
            </a:r>
            <a:r>
              <a:rPr lang="en-CA" dirty="0"/>
              <a:t> </a:t>
            </a:r>
            <a:r>
              <a:rPr lang="en-CA" dirty="0" smtClean="0"/>
              <a:t>where I gained experience working with an inventory management systems. I’m proficient in Excel, Word &amp; PowerPoint. I spend my spare time volunteering at Habitat for Humanity. My previous managers both said they’d be a reference for me. If you need an enthusiastic, proactive person for the summer to off-load work to, I’m your girl. Again, I’m Lil Lulu. Thank you.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67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Hi, I’m Bob the Builder. I’m a grade 11 student at Panorama Ridge and I’ve just been accepted into the district carpentry program. </a:t>
            </a:r>
            <a:r>
              <a:rPr lang="en-CA" dirty="0" smtClean="0"/>
              <a:t>Ever </a:t>
            </a:r>
            <a:r>
              <a:rPr lang="en-CA" dirty="0" smtClean="0"/>
              <a:t>since I can remember I’ve loved building and creating things. I’ve recently finished a hand-carved oak table for my parents dining room. Recently I’ve been spending my weekends helping out around a construction site at my dad’s company, but I’m looking to obtain a more official position at a reputable construction company. Here’s one of business cards with a link to my Instagram account where I post images of my various wooden creations. Again, I’m Bob the Builder, thank you for your time.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90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837882"/>
          </a:xfrm>
        </p:spPr>
        <p:txBody>
          <a:bodyPr/>
          <a:lstStyle/>
          <a:p>
            <a:r>
              <a:rPr lang="en-CA" dirty="0" smtClean="0"/>
              <a:t>1. Transferable Skills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73563"/>
          </a:xfrm>
        </p:spPr>
        <p:txBody>
          <a:bodyPr/>
          <a:lstStyle/>
          <a:p>
            <a:r>
              <a:rPr lang="en-CA" dirty="0" smtClean="0"/>
              <a:t>Did you write essays in school? That takes written communication skills.</a:t>
            </a:r>
          </a:p>
          <a:p>
            <a:r>
              <a:rPr lang="en-CA" dirty="0" smtClean="0"/>
              <a:t>Have you worked in group projects? That takes teamwork and leadership skills. </a:t>
            </a:r>
          </a:p>
          <a:p>
            <a:r>
              <a:rPr lang="en-CA" dirty="0" smtClean="0"/>
              <a:t>Prepared for exams? Time management and organizational skills. </a:t>
            </a:r>
            <a:endParaRPr lang="en-CA" dirty="0"/>
          </a:p>
        </p:txBody>
      </p:sp>
      <p:pic>
        <p:nvPicPr>
          <p:cNvPr id="4" name="Picture 4" descr="Image result for transferable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08972"/>
            <a:ext cx="4724400" cy="30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2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837882"/>
          </a:xfrm>
        </p:spPr>
        <p:txBody>
          <a:bodyPr/>
          <a:lstStyle/>
          <a:p>
            <a:r>
              <a:rPr lang="en-CA" dirty="0" smtClean="0"/>
              <a:t>1. Transferable Skills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373563"/>
          </a:xfrm>
        </p:spPr>
        <p:txBody>
          <a:bodyPr>
            <a:normAutofit/>
          </a:bodyPr>
          <a:lstStyle/>
          <a:p>
            <a:r>
              <a:rPr lang="en-CA" dirty="0" smtClean="0"/>
              <a:t>Think – Pair – Share </a:t>
            </a:r>
          </a:p>
          <a:p>
            <a:r>
              <a:rPr lang="en-CA" dirty="0" smtClean="0"/>
              <a:t>What skills have you acquired in the following classes?</a:t>
            </a:r>
          </a:p>
          <a:p>
            <a:pPr lvl="1"/>
            <a:r>
              <a:rPr lang="en-CA" dirty="0" smtClean="0"/>
              <a:t>English</a:t>
            </a:r>
          </a:p>
          <a:p>
            <a:pPr lvl="1"/>
            <a:r>
              <a:rPr lang="en-CA" dirty="0" smtClean="0"/>
              <a:t>Math</a:t>
            </a:r>
          </a:p>
          <a:p>
            <a:pPr lvl="1"/>
            <a:r>
              <a:rPr lang="en-CA" dirty="0" smtClean="0"/>
              <a:t>Science</a:t>
            </a:r>
          </a:p>
          <a:p>
            <a:pPr lvl="1"/>
            <a:r>
              <a:rPr lang="en-CA" dirty="0" smtClean="0"/>
              <a:t>PE</a:t>
            </a:r>
          </a:p>
          <a:p>
            <a:pPr lvl="1"/>
            <a:r>
              <a:rPr lang="en-CA" dirty="0" smtClean="0"/>
              <a:t>Social Studies</a:t>
            </a:r>
          </a:p>
          <a:p>
            <a:pPr lvl="1"/>
            <a:r>
              <a:rPr lang="en-CA" dirty="0" smtClean="0"/>
              <a:t>French (or other languages)</a:t>
            </a:r>
            <a:endParaRPr lang="en-CA" dirty="0"/>
          </a:p>
        </p:txBody>
      </p:sp>
      <p:pic>
        <p:nvPicPr>
          <p:cNvPr id="7172" name="Picture 4" descr="Image result for transferable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45" y="3048000"/>
            <a:ext cx="5270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8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2. Networking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373563"/>
          </a:xfrm>
        </p:spPr>
        <p:txBody>
          <a:bodyPr/>
          <a:lstStyle/>
          <a:p>
            <a:r>
              <a:rPr lang="en-CA" dirty="0" smtClean="0"/>
              <a:t>Networking provides the perfect opportunity to market yourself. </a:t>
            </a:r>
          </a:p>
          <a:p>
            <a:r>
              <a:rPr lang="en-CA" dirty="0" smtClean="0"/>
              <a:t>Building a network is invaluable as it provides links to individuals and organizations who may be able to help you find a job, help you get into a post-secondary institute, or obtain an internship. </a:t>
            </a:r>
            <a:endParaRPr lang="en-CA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38823"/>
            <a:ext cx="4819650" cy="27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0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CA" dirty="0" smtClean="0"/>
              <a:t>3. Elevator pitch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/>
          <a:lstStyle/>
          <a:p>
            <a:r>
              <a:rPr lang="en-CA" dirty="0" smtClean="0"/>
              <a:t>An elevator pitch is a clear, concise introduction that can be delivered in the time it takes to ride an elevator from the top to the bottom of a building – usually 30-60 seconds.</a:t>
            </a:r>
          </a:p>
          <a:p>
            <a:r>
              <a:rPr lang="en-CA" dirty="0" smtClean="0"/>
              <a:t>Summarize your key skills and abilities and make sure to mention what makes you unique.</a:t>
            </a:r>
            <a:endParaRPr lang="en-CA" dirty="0"/>
          </a:p>
        </p:txBody>
      </p:sp>
      <p:pic>
        <p:nvPicPr>
          <p:cNvPr id="4098" name="Picture 2" descr="Image result for elevator pitch examples for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21182"/>
            <a:ext cx="5936673" cy="3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9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CA" dirty="0" smtClean="0"/>
              <a:t>3. Elevator Pitch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373563"/>
          </a:xfrm>
        </p:spPr>
        <p:txBody>
          <a:bodyPr>
            <a:normAutofit/>
          </a:bodyPr>
          <a:lstStyle/>
          <a:p>
            <a:r>
              <a:rPr lang="en-CA" dirty="0" smtClean="0"/>
              <a:t>At this point in your life, it will probably include what you’re studying in school, any major volunteering, clubs or extra-</a:t>
            </a:r>
            <a:r>
              <a:rPr lang="en-CA" dirty="0" err="1" smtClean="0"/>
              <a:t>curriculars</a:t>
            </a:r>
            <a:r>
              <a:rPr lang="en-CA" dirty="0" smtClean="0"/>
              <a:t> you partake in and where you want to be after graduation. </a:t>
            </a:r>
          </a:p>
          <a:p>
            <a:r>
              <a:rPr lang="en-CA" dirty="0" smtClean="0"/>
              <a:t>People normally give their elevator pitch when meeting new people at a networking event, but it can also make a great summary for the interview question, “Tell me about yourself.”</a:t>
            </a:r>
            <a:endParaRPr lang="en-CA" dirty="0"/>
          </a:p>
        </p:txBody>
      </p:sp>
      <p:pic>
        <p:nvPicPr>
          <p:cNvPr id="9218" name="Picture 2" descr="Image result for elevator p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10891"/>
            <a:ext cx="4985657" cy="24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7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CA" dirty="0" smtClean="0"/>
              <a:t>4. Portfolio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/>
          <a:p>
            <a:r>
              <a:rPr lang="en-CA" dirty="0" smtClean="0"/>
              <a:t>A portfolio is made up of examples of your past work and accomplishments.</a:t>
            </a:r>
          </a:p>
          <a:p>
            <a:r>
              <a:rPr lang="en-CA" dirty="0" smtClean="0"/>
              <a:t>Many careers in creative or technical fields require you to keep a portfolio. 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808470"/>
            <a:ext cx="3713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Journalism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Graphic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Hairdressing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Makeup </a:t>
            </a:r>
            <a:r>
              <a:rPr lang="en-CA" sz="2000" dirty="0" smtClean="0"/>
              <a:t>artistry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Project </a:t>
            </a:r>
            <a:r>
              <a:rPr lang="en-CA" sz="2000" dirty="0" smtClean="0"/>
              <a:t>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Photography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pic>
        <p:nvPicPr>
          <p:cNvPr id="10242" name="Picture 2" descr="Image result for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8470"/>
            <a:ext cx="3265343" cy="32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1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CA" dirty="0" smtClean="0"/>
              <a:t>4. Portfolio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/>
          <a:lstStyle/>
          <a:p>
            <a:r>
              <a:rPr lang="en-CA" dirty="0" smtClean="0"/>
              <a:t>Some post-secondary institutions will as for a portfolio as a requirement.</a:t>
            </a:r>
          </a:p>
          <a:p>
            <a:r>
              <a:rPr lang="en-CA" dirty="0" smtClean="0"/>
              <a:t>Always save copies of your best work.</a:t>
            </a:r>
          </a:p>
          <a:p>
            <a:r>
              <a:rPr lang="en-CA" dirty="0" smtClean="0"/>
              <a:t>Possible items to include: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Projects or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Reports or essays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Performance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Letters of recommendations you’ve received.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Or anything else that shows you’ve worked hard and excelled</a:t>
            </a:r>
            <a:endParaRPr lang="en-CA" sz="2000" dirty="0"/>
          </a:p>
        </p:txBody>
      </p:sp>
      <p:pic>
        <p:nvPicPr>
          <p:cNvPr id="11266" name="Picture 2" descr="Image result for portfol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784720" cy="25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33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162</TotalTime>
  <Words>1126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Top 5 Tips for Marketing Yourself Successfully</vt:lpstr>
      <vt:lpstr>1. Transferable Skills</vt:lpstr>
      <vt:lpstr>1. Transferable Skills</vt:lpstr>
      <vt:lpstr>1. Transferable Skills</vt:lpstr>
      <vt:lpstr>2. Networking</vt:lpstr>
      <vt:lpstr>3. Elevator pitch</vt:lpstr>
      <vt:lpstr>3. Elevator Pitch</vt:lpstr>
      <vt:lpstr>4. Portfolio</vt:lpstr>
      <vt:lpstr>4. Portfolio</vt:lpstr>
      <vt:lpstr>5. Social Media</vt:lpstr>
      <vt:lpstr>5. Social Media</vt:lpstr>
      <vt:lpstr>5. Social Media</vt:lpstr>
      <vt:lpstr>5. Social Media</vt:lpstr>
      <vt:lpstr>5. Social Media</vt:lpstr>
      <vt:lpstr>The Elevator Pitch</vt:lpstr>
      <vt:lpstr>What is an elevator pitch?</vt:lpstr>
      <vt:lpstr>When to use an elevator pitch?</vt:lpstr>
      <vt:lpstr>What to say</vt:lpstr>
      <vt:lpstr>Tips for Success</vt:lpstr>
      <vt:lpstr>What to Avoid</vt:lpstr>
      <vt:lpstr>Examples</vt:lpstr>
      <vt:lpstr>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Tips for Marketing Yourself Successfully</dc:title>
  <dc:creator>elizabeth duffield</dc:creator>
  <cp:lastModifiedBy>elizabeth duffield</cp:lastModifiedBy>
  <cp:revision>16</cp:revision>
  <dcterms:created xsi:type="dcterms:W3CDTF">2006-08-16T00:00:00Z</dcterms:created>
  <dcterms:modified xsi:type="dcterms:W3CDTF">2018-04-11T03:38:38Z</dcterms:modified>
</cp:coreProperties>
</file>