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8" r:id="rId9"/>
    <p:sldId id="261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Vision Boards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 Visual Representation of Your Goals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482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xresdef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295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6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ion-board-2014-crossfit-round-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10920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7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077200" cy="53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5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Users\elizabeth\Documents\Vision Board\printed\you are capa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10714" r="15079" b="19461"/>
          <a:stretch/>
        </p:blipFill>
        <p:spPr bwMode="auto">
          <a:xfrm>
            <a:off x="3590201" y="983317"/>
            <a:ext cx="1878011" cy="19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r>
              <a:rPr lang="en-CA" dirty="0" smtClean="0"/>
              <a:t>Ms. Duffield’s Vision Board</a:t>
            </a:r>
            <a:endParaRPr lang="en-CA" dirty="0"/>
          </a:p>
        </p:txBody>
      </p:sp>
      <p:pic>
        <p:nvPicPr>
          <p:cNvPr id="5133" name="Picture 13" descr="C:\Users\elizabeth\Documents\Vision Board\printed\throw kind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39" y="2580744"/>
            <a:ext cx="1878013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izabeth\Documents\Vision Board\printed\826f478e5101b4445bdc87dbf2800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4899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elizabeth\Documents\Vision Board\printed\fedc6285ae4edd9c7f994ca2365152f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64" y="2771774"/>
            <a:ext cx="2530475" cy="16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lizabeth\Documents\Vision Board\printed\d7104f957ee0b5e733d99d686b9c0c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12" y="1077279"/>
            <a:ext cx="2583170" cy="17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lizabeth\Documents\Vision Board\printed\d194880962e22876ed9b1d5a1ff4c62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514600"/>
            <a:ext cx="1940340" cy="19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elizabeth\Documents\Vision Board\printed\Travel-Quotes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97" y="4454940"/>
            <a:ext cx="1799657" cy="22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lizabeth\Documents\Vision Board\printed\90b46f7b7d95c36cee87034e27e35b5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6589" r="19" b="12615"/>
          <a:stretch/>
        </p:blipFill>
        <p:spPr bwMode="auto">
          <a:xfrm>
            <a:off x="151901" y="4821382"/>
            <a:ext cx="1738196" cy="1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elizabeth\Documents\Vision Board\printed\4d136b009336aae6a3a09ccb3bc1fa2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54" y="4410135"/>
            <a:ext cx="2308685" cy="23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elizabeth\Documents\Vision Board\printed\8b10135da802788b0e6203454a85689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04900"/>
            <a:ext cx="1397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elizabeth\Documents\Vision Board\printed\0544f6bfc67628dfbebb55bbdf3e4d9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1" y="3116931"/>
            <a:ext cx="178080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lizabeth\Documents\Vision Board\printed\if we wai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39" y="4165254"/>
            <a:ext cx="1672666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0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</a:t>
            </a:r>
            <a:r>
              <a:rPr lang="en-CA" dirty="0" smtClean="0"/>
              <a:t>is a vision board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smtClean="0"/>
              <a:t>visual tool and representation of all the things that you want to do, be and have in your life</a:t>
            </a:r>
          </a:p>
          <a:p>
            <a:r>
              <a:rPr lang="en-CA" dirty="0" smtClean="0"/>
              <a:t>A visual map you create to design your best possible future</a:t>
            </a:r>
          </a:p>
          <a:p>
            <a:r>
              <a:rPr lang="en-CA" dirty="0" smtClean="0"/>
              <a:t>A collection of images, photographs, quotes, phrases, symbols on a board placed somewhere you can see it everyday</a:t>
            </a:r>
          </a:p>
          <a:p>
            <a:r>
              <a:rPr lang="en-CA" dirty="0" smtClean="0"/>
              <a:t>AKA Dream Board; Achievement Map; 		Life Collage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0850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CA" dirty="0" smtClean="0"/>
              <a:t>Why make a vision board?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r>
              <a:rPr lang="en-CA" dirty="0" smtClean="0"/>
              <a:t>Strengthen and stimulate your emotions – your mind responds strongly to visual stimulation</a:t>
            </a:r>
            <a:endParaRPr lang="en-CA" dirty="0" smtClean="0"/>
          </a:p>
          <a:p>
            <a:r>
              <a:rPr lang="en-CA" dirty="0" smtClean="0"/>
              <a:t>To practice visualization – one of the most powerful skills of the mind</a:t>
            </a:r>
          </a:p>
        </p:txBody>
      </p:sp>
    </p:spTree>
    <p:extLst>
      <p:ext uri="{BB962C8B-B14F-4D97-AF65-F5344CB8AC3E}">
        <p14:creationId xmlns:p14="http://schemas.microsoft.com/office/powerpoint/2010/main" val="262600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CA" dirty="0" smtClean="0"/>
              <a:t>Why make a vision board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r>
              <a:rPr lang="en-CA" dirty="0" smtClean="0"/>
              <a:t>By putting a vision board somewhere you can see it every day, you will prompt yourself to visualize your ideal life on a regular basis.</a:t>
            </a:r>
          </a:p>
          <a:p>
            <a:r>
              <a:rPr lang="en-CA" dirty="0" smtClean="0"/>
              <a:t>Visualization activates the creative powers of your subconscious mind and programs your brain to notice available resources that were always there but escaped your notice.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15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CA" dirty="0" smtClean="0"/>
              <a:t>The Secret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781800" cy="5312736"/>
          </a:xfrm>
        </p:spPr>
        <p:txBody>
          <a:bodyPr/>
          <a:lstStyle/>
          <a:p>
            <a:r>
              <a:rPr lang="en-CA" dirty="0" smtClean="0"/>
              <a:t>According to the popular book </a:t>
            </a:r>
            <a:r>
              <a:rPr lang="en-CA" i="1" dirty="0" smtClean="0"/>
              <a:t>The Secret</a:t>
            </a:r>
            <a:r>
              <a:rPr lang="en-CA" dirty="0" smtClean="0"/>
              <a:t>, “the </a:t>
            </a:r>
            <a:r>
              <a:rPr lang="en-CA" dirty="0" smtClean="0"/>
              <a:t>Law </a:t>
            </a:r>
            <a:r>
              <a:rPr lang="en-CA" dirty="0" smtClean="0"/>
              <a:t>of </a:t>
            </a:r>
            <a:r>
              <a:rPr lang="en-CA" dirty="0" smtClean="0"/>
              <a:t>Attraction </a:t>
            </a:r>
            <a:r>
              <a:rPr lang="en-CA" dirty="0" smtClean="0"/>
              <a:t>is forming your entire life experience and it is doing that through your thoughts. When you are visualizing, you are emitting a powerful frequency out into the Universe</a:t>
            </a:r>
            <a:r>
              <a:rPr lang="en-CA" dirty="0" smtClean="0"/>
              <a:t>.”</a:t>
            </a:r>
          </a:p>
          <a:p>
            <a:r>
              <a:rPr lang="en-CA" dirty="0" smtClean="0"/>
              <a:t>Promotors of visualization: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Oprah Winfrey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Denzel Washington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Jim Carrey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the secret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21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denzel washing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15" y="2319560"/>
            <a:ext cx="17394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8557"/>
          <a:stretch/>
        </p:blipFill>
        <p:spPr bwMode="auto">
          <a:xfrm>
            <a:off x="4003963" y="4191000"/>
            <a:ext cx="2202873" cy="22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opra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8774"/>
          <a:stretch/>
        </p:blipFill>
        <p:spPr bwMode="auto">
          <a:xfrm>
            <a:off x="6206836" y="4289246"/>
            <a:ext cx="2874817" cy="25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8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CA" dirty="0" smtClean="0"/>
              <a:t>Olympic Athletes Use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Whether </a:t>
            </a:r>
            <a:r>
              <a:rPr lang="en-CA" dirty="0" smtClean="0"/>
              <a:t>you believe it or not, we know that visualization works. Olympic athletes have been using it for decades to improve </a:t>
            </a:r>
            <a:r>
              <a:rPr lang="en-CA" dirty="0" smtClean="0"/>
              <a:t>performance.</a:t>
            </a:r>
            <a:endParaRPr lang="en-CA" dirty="0" smtClean="0"/>
          </a:p>
        </p:txBody>
      </p:sp>
      <p:pic>
        <p:nvPicPr>
          <p:cNvPr id="2050" name="Picture 2" descr="C:\Users\elizabeth\Desktop\mindfulness-athletics-800px-300x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27" y="4114800"/>
            <a:ext cx="3815234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izabeth\AppData\Local\Microsoft\Windows\INetCache\IE\RUCKH2ZR\SecretOlympicRing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2757488" cy="12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7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CA" dirty="0" smtClean="0"/>
              <a:t>A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Psychology Today reported that the brain patterns activated when a weightlifter lifts heavy weights were also activated when the lifter just imagined (visualized) lifting the weights.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r>
              <a:rPr lang="en-CA" sz="1200" dirty="0" smtClean="0"/>
              <a:t>From </a:t>
            </a:r>
            <a:r>
              <a:rPr lang="en-CA" sz="1200" dirty="0"/>
              <a:t>mental power to muscle power—gaining strength by using the </a:t>
            </a:r>
            <a:r>
              <a:rPr lang="en-CA" sz="1200" dirty="0" smtClean="0"/>
              <a:t>mind, </a:t>
            </a:r>
            <a:r>
              <a:rPr lang="en-CA" sz="1200" dirty="0" err="1" smtClean="0"/>
              <a:t>Vinoth</a:t>
            </a:r>
            <a:r>
              <a:rPr lang="en-CA" sz="1200" dirty="0" smtClean="0"/>
              <a:t> </a:t>
            </a:r>
            <a:r>
              <a:rPr lang="en-CA" sz="1200" dirty="0" err="1"/>
              <a:t>Ranganathan-Vlodek</a:t>
            </a:r>
            <a:r>
              <a:rPr lang="en-CA" sz="1200" dirty="0"/>
              <a:t> Siemionow-Jing Liu-Vinod </a:t>
            </a:r>
            <a:r>
              <a:rPr lang="en-CA" sz="1200" dirty="0" err="1"/>
              <a:t>Sahgal-Guang</a:t>
            </a:r>
            <a:r>
              <a:rPr lang="en-CA" sz="1200" dirty="0"/>
              <a:t> Yue - </a:t>
            </a:r>
            <a:r>
              <a:rPr lang="en-CA" sz="1200" dirty="0" err="1"/>
              <a:t>Neuropsychologia</a:t>
            </a:r>
            <a:r>
              <a:rPr lang="en-CA" sz="1200" dirty="0"/>
              <a:t> - 2004</a:t>
            </a:r>
            <a:endParaRPr lang="en-CA" sz="1200" dirty="0"/>
          </a:p>
        </p:txBody>
      </p:sp>
      <p:pic>
        <p:nvPicPr>
          <p:cNvPr id="1026" name="Picture 2" descr="C:\Users\elizabeth\Desktop\9a27d8dabc62e990dd7aa65c7f1c2838--fitness-club-life-fit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2893778"/>
            <a:ext cx="2133600" cy="2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zabeth\Desktop\five-exercises-not-worth-the-risk-overhead-squ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9151"/>
            <a:ext cx="2981325" cy="25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/>
          <a:lstStyle/>
          <a:p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315200" cy="49831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Know your vision. What are you goals?</a:t>
            </a:r>
          </a:p>
          <a:p>
            <a:pPr marL="514350" indent="-514350">
              <a:buAutoNum type="arabicPeriod"/>
            </a:pPr>
            <a:r>
              <a:rPr lang="en-CA" dirty="0" smtClean="0"/>
              <a:t>Create a list of categories.</a:t>
            </a:r>
          </a:p>
          <a:p>
            <a:pPr marL="514350" indent="-514350">
              <a:buAutoNum type="arabicPeriod"/>
            </a:pPr>
            <a:r>
              <a:rPr lang="en-CA" dirty="0" smtClean="0"/>
              <a:t>Grab some magazines; find images.</a:t>
            </a:r>
          </a:p>
          <a:p>
            <a:pPr marL="514350" indent="-514350">
              <a:buAutoNum type="arabicPeriod"/>
            </a:pPr>
            <a:r>
              <a:rPr lang="en-CA" dirty="0" smtClean="0"/>
              <a:t>Consider adding a photo of yourself</a:t>
            </a:r>
          </a:p>
          <a:p>
            <a:pPr marL="514350" indent="-514350">
              <a:buFont typeface="Wingdings 2"/>
              <a:buAutoNum type="arabicPeriod"/>
            </a:pPr>
            <a:r>
              <a:rPr lang="en-CA" dirty="0"/>
              <a:t>Cut &amp; paste; don’t forget to lay out your images before you glue</a:t>
            </a:r>
          </a:p>
          <a:p>
            <a:pPr marL="514350" indent="-514350">
              <a:buAutoNum type="arabicPeriod"/>
            </a:pPr>
            <a:r>
              <a:rPr lang="en-CA" dirty="0" smtClean="0"/>
              <a:t>Reflect &amp; Self-assess</a:t>
            </a:r>
          </a:p>
          <a:p>
            <a:pPr marL="514350" indent="-514350">
              <a:buAutoNum type="arabicPeriod"/>
            </a:pPr>
            <a:r>
              <a:rPr lang="en-CA" dirty="0" smtClean="0"/>
              <a:t>Post board somewhere at home where you will see it often. Spend a few minutes each day practicing visualizing achieving your goals.</a:t>
            </a:r>
          </a:p>
        </p:txBody>
      </p:sp>
    </p:spTree>
    <p:extLst>
      <p:ext uri="{BB962C8B-B14F-4D97-AF65-F5344CB8AC3E}">
        <p14:creationId xmlns:p14="http://schemas.microsoft.com/office/powerpoint/2010/main" val="376735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74676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to put on your vision board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7239000" cy="1057584"/>
          </a:xfrm>
        </p:spPr>
        <p:txBody>
          <a:bodyPr>
            <a:normAutofit/>
          </a:bodyPr>
          <a:lstStyle/>
          <a:p>
            <a:r>
              <a:rPr lang="en-CA" dirty="0" smtClean="0"/>
              <a:t>Anything that inspires and motivates you</a:t>
            </a:r>
          </a:p>
          <a:p>
            <a:r>
              <a:rPr lang="en-CA" dirty="0" smtClean="0"/>
              <a:t>Your </a:t>
            </a:r>
            <a:r>
              <a:rPr lang="en-CA" dirty="0" smtClean="0"/>
              <a:t>goals, dreams, future vision or yourself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6400800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/>
              <a:t>Family and friends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/>
              <a:t>Personal </a:t>
            </a:r>
            <a:r>
              <a:rPr lang="en-CA" sz="2400" dirty="0" smtClean="0"/>
              <a:t>growth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Spirituality/ Religion</a:t>
            </a:r>
            <a:endParaRPr lang="en-CA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/>
              <a:t>Finances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Education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Career/business</a:t>
            </a:r>
            <a:endParaRPr lang="en-CA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/>
              <a:t>Romance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Fun </a:t>
            </a:r>
            <a:r>
              <a:rPr lang="en-CA" sz="2400" dirty="0"/>
              <a:t>and recreation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/>
              <a:t>Health and </a:t>
            </a:r>
            <a:r>
              <a:rPr lang="en-CA" sz="2400" dirty="0" smtClean="0"/>
              <a:t>fitness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Travel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Dream home</a:t>
            </a:r>
          </a:p>
          <a:p>
            <a:pPr lvl="1"/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3937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421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Vision Boards</vt:lpstr>
      <vt:lpstr>What is a vision board?</vt:lpstr>
      <vt:lpstr>Why make a vision board?</vt:lpstr>
      <vt:lpstr>Why make a vision board</vt:lpstr>
      <vt:lpstr>The Secret</vt:lpstr>
      <vt:lpstr>Olympic Athletes Use It</vt:lpstr>
      <vt:lpstr>A study</vt:lpstr>
      <vt:lpstr>Steps</vt:lpstr>
      <vt:lpstr>What to put on your vision board</vt:lpstr>
      <vt:lpstr>PowerPoint Presentation</vt:lpstr>
      <vt:lpstr>PowerPoint Presentation</vt:lpstr>
      <vt:lpstr>PowerPoint Presentation</vt:lpstr>
      <vt:lpstr>Ms. Duffield’s Vision Board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Boards</dc:title>
  <dc:creator>elizabeth duffield</dc:creator>
  <cp:lastModifiedBy>elizabeth duffield</cp:lastModifiedBy>
  <cp:revision>13</cp:revision>
  <dcterms:created xsi:type="dcterms:W3CDTF">2006-08-16T00:00:00Z</dcterms:created>
  <dcterms:modified xsi:type="dcterms:W3CDTF">2017-10-02T23:37:58Z</dcterms:modified>
</cp:coreProperties>
</file>